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cb8cda572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a7d7bf8464df0"/>
  </p:sldMasterIdLst>
  <p:sldIdLst>
    <p:sldId xmlns:r="http://schemas.openxmlformats.org/officeDocument/2006/relationships" id="256" r:id="Rad0bda5c90d74003"/>
    <p:sldId xmlns:r="http://schemas.openxmlformats.org/officeDocument/2006/relationships" id="257" r:id="R54ec72fc8d6740eb"/>
    <p:sldId xmlns:r="http://schemas.openxmlformats.org/officeDocument/2006/relationships" id="258" r:id="R9351d4b22ce84016"/>
    <p:sldId xmlns:r="http://schemas.openxmlformats.org/officeDocument/2006/relationships" id="259" r:id="R785a349c890c4359"/>
    <p:sldId xmlns:r="http://schemas.openxmlformats.org/officeDocument/2006/relationships" id="260" r:id="R68bca5719b2a4ad3"/>
    <p:sldId xmlns:r="http://schemas.openxmlformats.org/officeDocument/2006/relationships" id="261" r:id="R56035e0ad44543f5"/>
    <p:sldId xmlns:r="http://schemas.openxmlformats.org/officeDocument/2006/relationships" id="262" r:id="R644277f0a747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a7d7bf8464df0" /><Relationship Type="http://schemas.openxmlformats.org/officeDocument/2006/relationships/slide" Target="/ppt/slides/slide1.xml" Id="Rad0bda5c90d74003" /><Relationship Type="http://schemas.openxmlformats.org/officeDocument/2006/relationships/slide" Target="/ppt/slides/slide2.xml" Id="R54ec72fc8d6740eb" /><Relationship Type="http://schemas.openxmlformats.org/officeDocument/2006/relationships/slide" Target="/ppt/slides/slide3.xml" Id="R9351d4b22ce84016" /><Relationship Type="http://schemas.openxmlformats.org/officeDocument/2006/relationships/slide" Target="/ppt/slides/slide4.xml" Id="R785a349c890c4359" /><Relationship Type="http://schemas.openxmlformats.org/officeDocument/2006/relationships/slide" Target="/ppt/slides/slide5.xml" Id="R68bca5719b2a4ad3" /><Relationship Type="http://schemas.openxmlformats.org/officeDocument/2006/relationships/slide" Target="/ppt/slides/slide6.xml" Id="R56035e0ad44543f5" /><Relationship Type="http://schemas.openxmlformats.org/officeDocument/2006/relationships/slide" Target="/ppt/slides/slide7.xml" Id="R644277f0a747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07817c4a8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370383b0f4822" /><Relationship Type="http://schemas.openxmlformats.org/officeDocument/2006/relationships/theme" Target="/ppt/slideMasters/theme/theme1.xml" Id="Rb25645d7d8c7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370383b0f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96085b51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14e284b9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6e8462b7b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9aafe423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9cc309dd5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3c2742fc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606cfd3f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MOEN LYSAKER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KRISTIN HAUGERUD NESS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NESS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AASTAD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