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dfedf40d54f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479ad7dea4a56"/>
  </p:sldMasterIdLst>
  <p:sldIdLst>
    <p:sldId xmlns:r="http://schemas.openxmlformats.org/officeDocument/2006/relationships" id="256" r:id="Rc24e79718d284e81"/>
    <p:sldId xmlns:r="http://schemas.openxmlformats.org/officeDocument/2006/relationships" id="257" r:id="R967262be4ae147ac"/>
    <p:sldId xmlns:r="http://schemas.openxmlformats.org/officeDocument/2006/relationships" id="258" r:id="R33451b4c5d9940ae"/>
    <p:sldId xmlns:r="http://schemas.openxmlformats.org/officeDocument/2006/relationships" id="259" r:id="Rf1d5a373563042e0"/>
    <p:sldId xmlns:r="http://schemas.openxmlformats.org/officeDocument/2006/relationships" id="260" r:id="R4d4dd891ce59453d"/>
    <p:sldId xmlns:r="http://schemas.openxmlformats.org/officeDocument/2006/relationships" id="261" r:id="Rf0da37619ae34ffa"/>
    <p:sldId xmlns:r="http://schemas.openxmlformats.org/officeDocument/2006/relationships" id="262" r:id="R2e22b8dbc6a6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479ad7dea4a56" /><Relationship Type="http://schemas.openxmlformats.org/officeDocument/2006/relationships/slide" Target="/ppt/slides/slide1.xml" Id="Rc24e79718d284e81" /><Relationship Type="http://schemas.openxmlformats.org/officeDocument/2006/relationships/slide" Target="/ppt/slides/slide2.xml" Id="R967262be4ae147ac" /><Relationship Type="http://schemas.openxmlformats.org/officeDocument/2006/relationships/slide" Target="/ppt/slides/slide3.xml" Id="R33451b4c5d9940ae" /><Relationship Type="http://schemas.openxmlformats.org/officeDocument/2006/relationships/slide" Target="/ppt/slides/slide4.xml" Id="Rf1d5a373563042e0" /><Relationship Type="http://schemas.openxmlformats.org/officeDocument/2006/relationships/slide" Target="/ppt/slides/slide5.xml" Id="R4d4dd891ce59453d" /><Relationship Type="http://schemas.openxmlformats.org/officeDocument/2006/relationships/slide" Target="/ppt/slides/slide6.xml" Id="Rf0da37619ae34ffa" /><Relationship Type="http://schemas.openxmlformats.org/officeDocument/2006/relationships/slide" Target="/ppt/slides/slide7.xml" Id="R2e22b8dbc6a6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db06ccb7b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3ac7a20d4457" /><Relationship Type="http://schemas.openxmlformats.org/officeDocument/2006/relationships/theme" Target="/ppt/slideMasters/theme/theme1.xml" Id="R6e867317326b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93ac7a20d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f3061617e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472be761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fb9814d5f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4917d03b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1269be96b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26fec29d3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cd1812851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ANGVIK NÆRINGSBYGG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NÆRINGSBYGG AS ble etablert [år] og holder til i Angvik.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2 270 370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JACOBSEN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INGVAR ANGVIK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6636 Angvik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976 114 515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NÆRINGSBYGG AS</a:t>
            </a:r>
          </a:p>
        </p:txBody>
      </p:sp>
    </p:spTree>
  </p:cSld>
  <p:clrMapOvr>
    <a:masterClrMapping xmlns:a="http://schemas.openxmlformats.org/drawingml/2006/main"/>
  </p:clrMapOvr>
</p:sld>
</file>