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a7b33120048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3efd4d199246a8"/>
  </p:sldMasterIdLst>
  <p:sldIdLst>
    <p:sldId xmlns:r="http://schemas.openxmlformats.org/officeDocument/2006/relationships" id="256" r:id="Rb366dac6e15549be"/>
    <p:sldId xmlns:r="http://schemas.openxmlformats.org/officeDocument/2006/relationships" id="257" r:id="R43293b471fac42c3"/>
    <p:sldId xmlns:r="http://schemas.openxmlformats.org/officeDocument/2006/relationships" id="258" r:id="R2d437121f25a4396"/>
    <p:sldId xmlns:r="http://schemas.openxmlformats.org/officeDocument/2006/relationships" id="259" r:id="R1b9b0dbf5c654b95"/>
    <p:sldId xmlns:r="http://schemas.openxmlformats.org/officeDocument/2006/relationships" id="260" r:id="R7c8f6c396f5e49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efd4d199246a8" /><Relationship Type="http://schemas.openxmlformats.org/officeDocument/2006/relationships/slide" Target="/ppt/slides/slide1.xml" Id="Rb366dac6e15549be" /><Relationship Type="http://schemas.openxmlformats.org/officeDocument/2006/relationships/slide" Target="/ppt/slides/slide2.xml" Id="R43293b471fac42c3" /><Relationship Type="http://schemas.openxmlformats.org/officeDocument/2006/relationships/slide" Target="/ppt/slides/slide3.xml" Id="R2d437121f25a4396" /><Relationship Type="http://schemas.openxmlformats.org/officeDocument/2006/relationships/slide" Target="/ppt/slides/slide4.xml" Id="R1b9b0dbf5c654b95" /><Relationship Type="http://schemas.openxmlformats.org/officeDocument/2006/relationships/slide" Target="/ppt/slides/slide5.xml" Id="R7c8f6c396f5e49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cbac1dd24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ba51492b7432e" /><Relationship Type="http://schemas.openxmlformats.org/officeDocument/2006/relationships/theme" Target="/ppt/slideMasters/theme/theme1.xml" Id="Ra6fe9747c146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8ba51492b743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ed66bf321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919a67305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f922bb41346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b81db4700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babecb4ee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NEDSTRAND BYGDEUNGDOMSLAG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NEDSTRAND BYGDEUNGDOMSLAG ble etablert [år] og holder til i Nedstrand.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Bygdehuset Hinderåvåg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5560 Nedstrand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976 120 140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NEDSTRAND BYGDEUNGDOMSLAG</a:t>
            </a:r>
          </a:p>
        </p:txBody>
      </p:sp>
    </p:spTree>
  </p:cSld>
  <p:clrMapOvr>
    <a:masterClrMapping xmlns:a="http://schemas.openxmlformats.org/drawingml/2006/main"/>
  </p:clrMapOvr>
</p:sld>
</file>