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848c7060cc54a8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363263df5c840c9"/>
  </p:sldMasterIdLst>
  <p:sldIdLst>
    <p:sldId xmlns:r="http://schemas.openxmlformats.org/officeDocument/2006/relationships" id="256" r:id="R8a14050bb0ff4253"/>
    <p:sldId xmlns:r="http://schemas.openxmlformats.org/officeDocument/2006/relationships" id="257" r:id="Rcbce7537ee5347d5"/>
    <p:sldId xmlns:r="http://schemas.openxmlformats.org/officeDocument/2006/relationships" id="258" r:id="Rb908a90d0d8945cf"/>
    <p:sldId xmlns:r="http://schemas.openxmlformats.org/officeDocument/2006/relationships" id="259" r:id="R5471f260491b41ec"/>
    <p:sldId xmlns:r="http://schemas.openxmlformats.org/officeDocument/2006/relationships" id="260" r:id="R076cd51666b942ae"/>
    <p:sldId xmlns:r="http://schemas.openxmlformats.org/officeDocument/2006/relationships" id="261" r:id="R63c7c5f3b06e43d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63263df5c840c9" /><Relationship Type="http://schemas.openxmlformats.org/officeDocument/2006/relationships/slide" Target="/ppt/slides/slide1.xml" Id="R8a14050bb0ff4253" /><Relationship Type="http://schemas.openxmlformats.org/officeDocument/2006/relationships/slide" Target="/ppt/slides/slide2.xml" Id="Rcbce7537ee5347d5" /><Relationship Type="http://schemas.openxmlformats.org/officeDocument/2006/relationships/slide" Target="/ppt/slides/slide3.xml" Id="Rb908a90d0d8945cf" /><Relationship Type="http://schemas.openxmlformats.org/officeDocument/2006/relationships/slide" Target="/ppt/slides/slide4.xml" Id="R5471f260491b41ec" /><Relationship Type="http://schemas.openxmlformats.org/officeDocument/2006/relationships/slide" Target="/ppt/slides/slide5.xml" Id="R076cd51666b942ae" /><Relationship Type="http://schemas.openxmlformats.org/officeDocument/2006/relationships/slide" Target="/ppt/slides/slide6.xml" Id="R63c7c5f3b06e43d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632e42d98140c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d057c40a7b41b8" /><Relationship Type="http://schemas.openxmlformats.org/officeDocument/2006/relationships/theme" Target="/ppt/slideMasters/theme/theme1.xml" Id="Rdfaf77eccf4f484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8d057c40a7b41b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d1f558bfc54db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17d8a5e56b4f8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1f79cef83a4b9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d71e4246064a3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306cea8fb24a3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c81fad76924ca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MEDIVERSE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MEDIVERSE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MEDIVERSE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MEDIVERSE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MEDIVERSE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MEDIVERSE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Jarand Gjestland, Prestestegen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6783 Stryn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976 144 228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MEDIVERSE AS</a:t>
            </a:r>
          </a:p>
        </p:txBody>
      </p:sp>
    </p:spTree>
  </p:cSld>
  <p:clrMapOvr>
    <a:masterClrMapping xmlns:a="http://schemas.openxmlformats.org/drawingml/2006/main"/>
  </p:clrMapOvr>
</p:sld>
</file>