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3cefd3c15b45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edd8dd4ed44cee"/>
  </p:sldMasterIdLst>
  <p:sldIdLst>
    <p:sldId xmlns:r="http://schemas.openxmlformats.org/officeDocument/2006/relationships" id="256" r:id="Rf9c51605e12d42ef"/>
    <p:sldId xmlns:r="http://schemas.openxmlformats.org/officeDocument/2006/relationships" id="257" r:id="Rb6bc2b5f383340bd"/>
    <p:sldId xmlns:r="http://schemas.openxmlformats.org/officeDocument/2006/relationships" id="258" r:id="R2c9c04de3ad6450e"/>
    <p:sldId xmlns:r="http://schemas.openxmlformats.org/officeDocument/2006/relationships" id="259" r:id="R6b70c774685345e5"/>
    <p:sldId xmlns:r="http://schemas.openxmlformats.org/officeDocument/2006/relationships" id="260" r:id="R623cf0661fb042dd"/>
    <p:sldId xmlns:r="http://schemas.openxmlformats.org/officeDocument/2006/relationships" id="261" r:id="Rd330a832b1144ee0"/>
    <p:sldId xmlns:r="http://schemas.openxmlformats.org/officeDocument/2006/relationships" id="262" r:id="R14e180d05ab240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dd8dd4ed44cee" /><Relationship Type="http://schemas.openxmlformats.org/officeDocument/2006/relationships/slide" Target="/ppt/slides/slide1.xml" Id="Rf9c51605e12d42ef" /><Relationship Type="http://schemas.openxmlformats.org/officeDocument/2006/relationships/slide" Target="/ppt/slides/slide2.xml" Id="Rb6bc2b5f383340bd" /><Relationship Type="http://schemas.openxmlformats.org/officeDocument/2006/relationships/slide" Target="/ppt/slides/slide3.xml" Id="R2c9c04de3ad6450e" /><Relationship Type="http://schemas.openxmlformats.org/officeDocument/2006/relationships/slide" Target="/ppt/slides/slide4.xml" Id="R6b70c774685345e5" /><Relationship Type="http://schemas.openxmlformats.org/officeDocument/2006/relationships/slide" Target="/ppt/slides/slide5.xml" Id="R623cf0661fb042dd" /><Relationship Type="http://schemas.openxmlformats.org/officeDocument/2006/relationships/slide" Target="/ppt/slides/slide6.xml" Id="Rd330a832b1144ee0" /><Relationship Type="http://schemas.openxmlformats.org/officeDocument/2006/relationships/slide" Target="/ppt/slides/slide7.xml" Id="R14e180d05ab240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4b6e0089f4b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917318e124e25" /><Relationship Type="http://schemas.openxmlformats.org/officeDocument/2006/relationships/theme" Target="/ppt/slideMasters/theme/theme1.xml" Id="Rb6c52f3ccfa24d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6917318e124e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35425a40c45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bc845820449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3539763934e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39268dc384a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ed1f2bce043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84fb2dc5848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06b84493b47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MEDIVERSE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MEDIVERSE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−1 476 766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−1 353 887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19 598 478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19 848 492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GJESTLAND JARAND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Jarand Gjestland, Prestestegen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976 144 228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