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ae02f8a44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f7895f5654937"/>
  </p:sldMasterIdLst>
  <p:sldIdLst>
    <p:sldId xmlns:r="http://schemas.openxmlformats.org/officeDocument/2006/relationships" id="256" r:id="Rd375c9821d0848d3"/>
    <p:sldId xmlns:r="http://schemas.openxmlformats.org/officeDocument/2006/relationships" id="257" r:id="Rd22d50ee03dd4906"/>
    <p:sldId xmlns:r="http://schemas.openxmlformats.org/officeDocument/2006/relationships" id="258" r:id="R1060436a959c42da"/>
    <p:sldId xmlns:r="http://schemas.openxmlformats.org/officeDocument/2006/relationships" id="259" r:id="R5be0042f768b4cf9"/>
    <p:sldId xmlns:r="http://schemas.openxmlformats.org/officeDocument/2006/relationships" id="260" r:id="R165362f2131c42e1"/>
    <p:sldId xmlns:r="http://schemas.openxmlformats.org/officeDocument/2006/relationships" id="261" r:id="Rf7f149f59c1d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f7895f5654937" /><Relationship Type="http://schemas.openxmlformats.org/officeDocument/2006/relationships/slide" Target="/ppt/slides/slide1.xml" Id="Rd375c9821d0848d3" /><Relationship Type="http://schemas.openxmlformats.org/officeDocument/2006/relationships/slide" Target="/ppt/slides/slide2.xml" Id="Rd22d50ee03dd4906" /><Relationship Type="http://schemas.openxmlformats.org/officeDocument/2006/relationships/slide" Target="/ppt/slides/slide3.xml" Id="R1060436a959c42da" /><Relationship Type="http://schemas.openxmlformats.org/officeDocument/2006/relationships/slide" Target="/ppt/slides/slide4.xml" Id="R5be0042f768b4cf9" /><Relationship Type="http://schemas.openxmlformats.org/officeDocument/2006/relationships/slide" Target="/ppt/slides/slide5.xml" Id="R165362f2131c42e1" /><Relationship Type="http://schemas.openxmlformats.org/officeDocument/2006/relationships/slide" Target="/ppt/slides/slide6.xml" Id="Rf7f149f59c1d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a90e5df44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aeb4be8e4735" /><Relationship Type="http://schemas.openxmlformats.org/officeDocument/2006/relationships/theme" Target="/ppt/slideMasters/theme/theme1.xml" Id="R0d8e8c0220f6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aaeb4be8e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9f0280726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5352013d3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c9e3801e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df60ed578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c8d323170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8a0685e8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HERMAN HORNS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HERMAN HORNS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149 218 291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940 349 679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991 250 313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