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4603c2bcf45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784642dea74ae4"/>
  </p:sldMasterIdLst>
  <p:sldIdLst>
    <p:sldId xmlns:r="http://schemas.openxmlformats.org/officeDocument/2006/relationships" id="256" r:id="Reeada02407a3441d"/>
    <p:sldId xmlns:r="http://schemas.openxmlformats.org/officeDocument/2006/relationships" id="257" r:id="R7fbeb7e17ea8492e"/>
    <p:sldId xmlns:r="http://schemas.openxmlformats.org/officeDocument/2006/relationships" id="258" r:id="R9a35d4a46b994294"/>
    <p:sldId xmlns:r="http://schemas.openxmlformats.org/officeDocument/2006/relationships" id="259" r:id="R5ab9034b46564b49"/>
    <p:sldId xmlns:r="http://schemas.openxmlformats.org/officeDocument/2006/relationships" id="260" r:id="Rf8b812a063414308"/>
    <p:sldId xmlns:r="http://schemas.openxmlformats.org/officeDocument/2006/relationships" id="261" r:id="Rd136ab7024674b74"/>
    <p:sldId xmlns:r="http://schemas.openxmlformats.org/officeDocument/2006/relationships" id="262" r:id="Re3d097c4416249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84642dea74ae4" /><Relationship Type="http://schemas.openxmlformats.org/officeDocument/2006/relationships/slide" Target="/ppt/slides/slide1.xml" Id="Reeada02407a3441d" /><Relationship Type="http://schemas.openxmlformats.org/officeDocument/2006/relationships/slide" Target="/ppt/slides/slide2.xml" Id="R7fbeb7e17ea8492e" /><Relationship Type="http://schemas.openxmlformats.org/officeDocument/2006/relationships/slide" Target="/ppt/slides/slide3.xml" Id="R9a35d4a46b994294" /><Relationship Type="http://schemas.openxmlformats.org/officeDocument/2006/relationships/slide" Target="/ppt/slides/slide4.xml" Id="R5ab9034b46564b49" /><Relationship Type="http://schemas.openxmlformats.org/officeDocument/2006/relationships/slide" Target="/ppt/slides/slide5.xml" Id="Rf8b812a063414308" /><Relationship Type="http://schemas.openxmlformats.org/officeDocument/2006/relationships/slide" Target="/ppt/slides/slide6.xml" Id="Rd136ab7024674b74" /><Relationship Type="http://schemas.openxmlformats.org/officeDocument/2006/relationships/slide" Target="/ppt/slides/slide7.xml" Id="Re3d097c4416249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c51cb5e5247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72aa5abb04549" /><Relationship Type="http://schemas.openxmlformats.org/officeDocument/2006/relationships/theme" Target="/ppt/slideMasters/theme/theme1.xml" Id="R373b9548d41f4e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72aa5abb045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a0a3120aa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3d84bd705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45e36435a4a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92ba586fe48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6f3deda0d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3d4345f7943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84d71b27e42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NORDÅS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BJØRKLUND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