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d2794e194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f8536bc3b46c7"/>
  </p:sldMasterIdLst>
  <p:sldIdLst>
    <p:sldId xmlns:r="http://schemas.openxmlformats.org/officeDocument/2006/relationships" id="256" r:id="R17a15dee9646420d"/>
    <p:sldId xmlns:r="http://schemas.openxmlformats.org/officeDocument/2006/relationships" id="257" r:id="R57e5c7ea747143ca"/>
    <p:sldId xmlns:r="http://schemas.openxmlformats.org/officeDocument/2006/relationships" id="258" r:id="Recff7edd886a4a42"/>
    <p:sldId xmlns:r="http://schemas.openxmlformats.org/officeDocument/2006/relationships" id="259" r:id="R9b8ac39c0f80476f"/>
    <p:sldId xmlns:r="http://schemas.openxmlformats.org/officeDocument/2006/relationships" id="260" r:id="Rd11407ff619d4833"/>
    <p:sldId xmlns:r="http://schemas.openxmlformats.org/officeDocument/2006/relationships" id="261" r:id="R40cbc35daf73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f8536bc3b46c7" /><Relationship Type="http://schemas.openxmlformats.org/officeDocument/2006/relationships/slide" Target="/ppt/slides/slide1.xml" Id="R17a15dee9646420d" /><Relationship Type="http://schemas.openxmlformats.org/officeDocument/2006/relationships/slide" Target="/ppt/slides/slide2.xml" Id="R57e5c7ea747143ca" /><Relationship Type="http://schemas.openxmlformats.org/officeDocument/2006/relationships/slide" Target="/ppt/slides/slide3.xml" Id="Recff7edd886a4a42" /><Relationship Type="http://schemas.openxmlformats.org/officeDocument/2006/relationships/slide" Target="/ppt/slides/slide4.xml" Id="R9b8ac39c0f80476f" /><Relationship Type="http://schemas.openxmlformats.org/officeDocument/2006/relationships/slide" Target="/ppt/slides/slide5.xml" Id="Rd11407ff619d4833" /><Relationship Type="http://schemas.openxmlformats.org/officeDocument/2006/relationships/slide" Target="/ppt/slides/slide6.xml" Id="R40cbc35daf73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020302e55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d3b4214944aae" /><Relationship Type="http://schemas.openxmlformats.org/officeDocument/2006/relationships/theme" Target="/ppt/slideMasters/theme/theme1.xml" Id="Rc00dd9306055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d3b421494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4488a5d48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442f27bfe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210d0ece1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f5760a8ba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86d03c84c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7c0eeeeed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BRUNSBICA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BRUNSBICA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95 948 984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100 866 887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Botten, Munthes plass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