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d417f5f6d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68ed438ab451f"/>
  </p:sldMasterIdLst>
  <p:sldIdLst>
    <p:sldId xmlns:r="http://schemas.openxmlformats.org/officeDocument/2006/relationships" id="256" r:id="R88f6a88139d44415"/>
    <p:sldId xmlns:r="http://schemas.openxmlformats.org/officeDocument/2006/relationships" id="257" r:id="Rc72165e8835a4aba"/>
    <p:sldId xmlns:r="http://schemas.openxmlformats.org/officeDocument/2006/relationships" id="258" r:id="Rcd92dc17b7484c0d"/>
    <p:sldId xmlns:r="http://schemas.openxmlformats.org/officeDocument/2006/relationships" id="259" r:id="R41cd4e2ce90541fd"/>
    <p:sldId xmlns:r="http://schemas.openxmlformats.org/officeDocument/2006/relationships" id="260" r:id="Rba7517fd35f44513"/>
    <p:sldId xmlns:r="http://schemas.openxmlformats.org/officeDocument/2006/relationships" id="261" r:id="R204031742060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68ed438ab451f" /><Relationship Type="http://schemas.openxmlformats.org/officeDocument/2006/relationships/slide" Target="/ppt/slides/slide1.xml" Id="R88f6a88139d44415" /><Relationship Type="http://schemas.openxmlformats.org/officeDocument/2006/relationships/slide" Target="/ppt/slides/slide2.xml" Id="Rc72165e8835a4aba" /><Relationship Type="http://schemas.openxmlformats.org/officeDocument/2006/relationships/slide" Target="/ppt/slides/slide3.xml" Id="Rcd92dc17b7484c0d" /><Relationship Type="http://schemas.openxmlformats.org/officeDocument/2006/relationships/slide" Target="/ppt/slides/slide4.xml" Id="R41cd4e2ce90541fd" /><Relationship Type="http://schemas.openxmlformats.org/officeDocument/2006/relationships/slide" Target="/ppt/slides/slide5.xml" Id="Rba7517fd35f44513" /><Relationship Type="http://schemas.openxmlformats.org/officeDocument/2006/relationships/slide" Target="/ppt/slides/slide6.xml" Id="R204031742060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ac65680f3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565faa964e1a" /><Relationship Type="http://schemas.openxmlformats.org/officeDocument/2006/relationships/theme" Target="/ppt/slideMasters/theme/theme1.xml" Id="R8e3dcaf4b635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2565faa96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8dc8c896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b1df16a3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8e4fecb55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de72f9cc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a30173bf1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78bb4fcd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HURLENS AGENTURFORRETNING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73 26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976 201 639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