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d485a916dc4f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47868feb8e47d2"/>
  </p:sldMasterIdLst>
  <p:sldIdLst>
    <p:sldId xmlns:r="http://schemas.openxmlformats.org/officeDocument/2006/relationships" id="256" r:id="R3b6ffe1c0a3c4977"/>
    <p:sldId xmlns:r="http://schemas.openxmlformats.org/officeDocument/2006/relationships" id="257" r:id="R841e60e21e4e4c79"/>
    <p:sldId xmlns:r="http://schemas.openxmlformats.org/officeDocument/2006/relationships" id="258" r:id="R7b0cc3f3cefe40b5"/>
    <p:sldId xmlns:r="http://schemas.openxmlformats.org/officeDocument/2006/relationships" id="259" r:id="Ra6726a43581d4a25"/>
    <p:sldId xmlns:r="http://schemas.openxmlformats.org/officeDocument/2006/relationships" id="260" r:id="R9b6b1f05b66341bd"/>
    <p:sldId xmlns:r="http://schemas.openxmlformats.org/officeDocument/2006/relationships" id="261" r:id="Rcf181ea374ee49df"/>
    <p:sldId xmlns:r="http://schemas.openxmlformats.org/officeDocument/2006/relationships" id="262" r:id="R48c6f9c488e84f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7868feb8e47d2" /><Relationship Type="http://schemas.openxmlformats.org/officeDocument/2006/relationships/slide" Target="/ppt/slides/slide1.xml" Id="R3b6ffe1c0a3c4977" /><Relationship Type="http://schemas.openxmlformats.org/officeDocument/2006/relationships/slide" Target="/ppt/slides/slide2.xml" Id="R841e60e21e4e4c79" /><Relationship Type="http://schemas.openxmlformats.org/officeDocument/2006/relationships/slide" Target="/ppt/slides/slide3.xml" Id="R7b0cc3f3cefe40b5" /><Relationship Type="http://schemas.openxmlformats.org/officeDocument/2006/relationships/slide" Target="/ppt/slides/slide4.xml" Id="Ra6726a43581d4a25" /><Relationship Type="http://schemas.openxmlformats.org/officeDocument/2006/relationships/slide" Target="/ppt/slides/slide5.xml" Id="R9b6b1f05b66341bd" /><Relationship Type="http://schemas.openxmlformats.org/officeDocument/2006/relationships/slide" Target="/ppt/slides/slide6.xml" Id="Rcf181ea374ee49df" /><Relationship Type="http://schemas.openxmlformats.org/officeDocument/2006/relationships/slide" Target="/ppt/slides/slide7.xml" Id="R48c6f9c488e84f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71843b1d84a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04de3e5f04298" /><Relationship Type="http://schemas.openxmlformats.org/officeDocument/2006/relationships/theme" Target="/ppt/slideMasters/theme/theme1.xml" Id="Rf0757db5ef2b44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004de3e5f042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f7795965f4f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9ba2e820146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3d243e78647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5fcc219154f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e7a34e94a42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fcdbb1e0e48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02c66405449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HURLENS AGENTURFORRETNING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HURLENS AGENTURFORRETNING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HURLENS AGENTURFORRETNING AS ble etablert [år] og holder til i Eidsvåg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HURLENS AGENTURFORRETNING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HURLENS AGENTURFORRETNING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HURLENS AGENTURFORRETNING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1 507 903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1 643 778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HURLENS AGENTURFORRETNING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ØISTEIN HURLEN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HURLENS AGENTURFORRETNING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73 26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976 201 639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HURLENS AGENTURFORRETNING AS</a:t>
            </a:r>
          </a:p>
        </p:txBody>
      </p:sp>
    </p:spTree>
  </p:cSld>
  <p:clrMapOvr>
    <a:masterClrMapping xmlns:a="http://schemas.openxmlformats.org/drawingml/2006/main"/>
  </p:clrMapOvr>
</p:sld>
</file>