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cb268b67f247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ea0b05fc9d4931"/>
  </p:sldMasterIdLst>
  <p:sldIdLst>
    <p:sldId xmlns:r="http://schemas.openxmlformats.org/officeDocument/2006/relationships" id="256" r:id="R9e6eed135af44d59"/>
    <p:sldId xmlns:r="http://schemas.openxmlformats.org/officeDocument/2006/relationships" id="257" r:id="Re012709c78ea46cc"/>
    <p:sldId xmlns:r="http://schemas.openxmlformats.org/officeDocument/2006/relationships" id="258" r:id="R4198105ecc7a490e"/>
    <p:sldId xmlns:r="http://schemas.openxmlformats.org/officeDocument/2006/relationships" id="259" r:id="R818e921c67254019"/>
    <p:sldId xmlns:r="http://schemas.openxmlformats.org/officeDocument/2006/relationships" id="260" r:id="Rd81567975ba9489d"/>
    <p:sldId xmlns:r="http://schemas.openxmlformats.org/officeDocument/2006/relationships" id="261" r:id="R17ea303b2c7141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a0b05fc9d4931" /><Relationship Type="http://schemas.openxmlformats.org/officeDocument/2006/relationships/slide" Target="/ppt/slides/slide1.xml" Id="R9e6eed135af44d59" /><Relationship Type="http://schemas.openxmlformats.org/officeDocument/2006/relationships/slide" Target="/ppt/slides/slide2.xml" Id="Re012709c78ea46cc" /><Relationship Type="http://schemas.openxmlformats.org/officeDocument/2006/relationships/slide" Target="/ppt/slides/slide3.xml" Id="R4198105ecc7a490e" /><Relationship Type="http://schemas.openxmlformats.org/officeDocument/2006/relationships/slide" Target="/ppt/slides/slide4.xml" Id="R818e921c67254019" /><Relationship Type="http://schemas.openxmlformats.org/officeDocument/2006/relationships/slide" Target="/ppt/slides/slide5.xml" Id="Rd81567975ba9489d" /><Relationship Type="http://schemas.openxmlformats.org/officeDocument/2006/relationships/slide" Target="/ppt/slides/slide6.xml" Id="R17ea303b2c7141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46484116849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dc0c2293f43f5" /><Relationship Type="http://schemas.openxmlformats.org/officeDocument/2006/relationships/theme" Target="/ppt/slideMasters/theme/theme1.xml" Id="R3ff8be3c8dcb4a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9dc0c2293f43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ada7ff8cc48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57800487f48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486d698b6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f334ae28043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e44dbab2748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63695e6e641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Hollekjevegen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976 216 598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