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7a0110571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8580817fd4534"/>
  </p:sldMasterIdLst>
  <p:sldIdLst>
    <p:sldId xmlns:r="http://schemas.openxmlformats.org/officeDocument/2006/relationships" id="256" r:id="R25393c1a8e9c456f"/>
    <p:sldId xmlns:r="http://schemas.openxmlformats.org/officeDocument/2006/relationships" id="257" r:id="R87af119af38f46f7"/>
    <p:sldId xmlns:r="http://schemas.openxmlformats.org/officeDocument/2006/relationships" id="258" r:id="R9a4bd19ab6d84d91"/>
    <p:sldId xmlns:r="http://schemas.openxmlformats.org/officeDocument/2006/relationships" id="259" r:id="R4ca518e6f5bd4ac7"/>
    <p:sldId xmlns:r="http://schemas.openxmlformats.org/officeDocument/2006/relationships" id="260" r:id="Rbca8457cd0a0410e"/>
    <p:sldId xmlns:r="http://schemas.openxmlformats.org/officeDocument/2006/relationships" id="261" r:id="R1906bcba6b864b93"/>
    <p:sldId xmlns:r="http://schemas.openxmlformats.org/officeDocument/2006/relationships" id="262" r:id="R97d6ba72ab98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8580817fd4534" /><Relationship Type="http://schemas.openxmlformats.org/officeDocument/2006/relationships/slide" Target="/ppt/slides/slide1.xml" Id="R25393c1a8e9c456f" /><Relationship Type="http://schemas.openxmlformats.org/officeDocument/2006/relationships/slide" Target="/ppt/slides/slide2.xml" Id="R87af119af38f46f7" /><Relationship Type="http://schemas.openxmlformats.org/officeDocument/2006/relationships/slide" Target="/ppt/slides/slide3.xml" Id="R9a4bd19ab6d84d91" /><Relationship Type="http://schemas.openxmlformats.org/officeDocument/2006/relationships/slide" Target="/ppt/slides/slide4.xml" Id="R4ca518e6f5bd4ac7" /><Relationship Type="http://schemas.openxmlformats.org/officeDocument/2006/relationships/slide" Target="/ppt/slides/slide5.xml" Id="Rbca8457cd0a0410e" /><Relationship Type="http://schemas.openxmlformats.org/officeDocument/2006/relationships/slide" Target="/ppt/slides/slide6.xml" Id="R1906bcba6b864b93" /><Relationship Type="http://schemas.openxmlformats.org/officeDocument/2006/relationships/slide" Target="/ppt/slides/slide7.xml" Id="R97d6ba72ab98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92cf66b30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61029ae84691" /><Relationship Type="http://schemas.openxmlformats.org/officeDocument/2006/relationships/theme" Target="/ppt/slideMasters/theme/theme1.xml" Id="R113dcb94779b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461029ae8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7148af1c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ac885904f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d70684579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26861030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949ee3fa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d4a6a15c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d2663dc5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