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aa71cb8a6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7f120a41e4f4f"/>
  </p:sldMasterIdLst>
  <p:sldIdLst>
    <p:sldId xmlns:r="http://schemas.openxmlformats.org/officeDocument/2006/relationships" id="256" r:id="R13624dbb8cd8407f"/>
    <p:sldId xmlns:r="http://schemas.openxmlformats.org/officeDocument/2006/relationships" id="257" r:id="Re98ca92c96074109"/>
    <p:sldId xmlns:r="http://schemas.openxmlformats.org/officeDocument/2006/relationships" id="258" r:id="R7ec95467d4284769"/>
    <p:sldId xmlns:r="http://schemas.openxmlformats.org/officeDocument/2006/relationships" id="259" r:id="R04726d9730ae4638"/>
    <p:sldId xmlns:r="http://schemas.openxmlformats.org/officeDocument/2006/relationships" id="260" r:id="R1a2a2edcb690455a"/>
    <p:sldId xmlns:r="http://schemas.openxmlformats.org/officeDocument/2006/relationships" id="261" r:id="Rbfbcb6066850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7f120a41e4f4f" /><Relationship Type="http://schemas.openxmlformats.org/officeDocument/2006/relationships/slide" Target="/ppt/slides/slide1.xml" Id="R13624dbb8cd8407f" /><Relationship Type="http://schemas.openxmlformats.org/officeDocument/2006/relationships/slide" Target="/ppt/slides/slide2.xml" Id="Re98ca92c96074109" /><Relationship Type="http://schemas.openxmlformats.org/officeDocument/2006/relationships/slide" Target="/ppt/slides/slide3.xml" Id="R7ec95467d4284769" /><Relationship Type="http://schemas.openxmlformats.org/officeDocument/2006/relationships/slide" Target="/ppt/slides/slide4.xml" Id="R04726d9730ae4638" /><Relationship Type="http://schemas.openxmlformats.org/officeDocument/2006/relationships/slide" Target="/ppt/slides/slide5.xml" Id="R1a2a2edcb690455a" /><Relationship Type="http://schemas.openxmlformats.org/officeDocument/2006/relationships/slide" Target="/ppt/slides/slide6.xml" Id="Rbfbcb6066850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b44abb10c44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33c078404980" /><Relationship Type="http://schemas.openxmlformats.org/officeDocument/2006/relationships/theme" Target="/ppt/slideMasters/theme/theme1.xml" Id="R2b3803590391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f33c07840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3dfc27f1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cbd5379b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43817b12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d0a24660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78e902a7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b04f15a67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HÅNDES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HÅNDES MINNEFOND STI ble etablert [år] og holder til i Eikesdal.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1 167 445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Gudbjørg Frisvoll, Eikesdalsvegen 2241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6472 Eikesdal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41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976 222 725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HÅNDES MINNEFOND STI</a:t>
            </a:r>
          </a:p>
        </p:txBody>
      </p:sp>
    </p:spTree>
  </p:cSld>
  <p:clrMapOvr>
    <a:masterClrMapping xmlns:a="http://schemas.openxmlformats.org/drawingml/2006/main"/>
  </p:clrMapOvr>
</p:sld>
</file>