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c6a3e390574a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598ee7b2e3422b"/>
  </p:sldMasterIdLst>
  <p:sldIdLst>
    <p:sldId xmlns:r="http://schemas.openxmlformats.org/officeDocument/2006/relationships" id="256" r:id="R714c5f9e26ee4d32"/>
    <p:sldId xmlns:r="http://schemas.openxmlformats.org/officeDocument/2006/relationships" id="257" r:id="R3a993db5b2954461"/>
    <p:sldId xmlns:r="http://schemas.openxmlformats.org/officeDocument/2006/relationships" id="258" r:id="Rb4114efc74104219"/>
    <p:sldId xmlns:r="http://schemas.openxmlformats.org/officeDocument/2006/relationships" id="259" r:id="Rcf9cf6424d3d4961"/>
    <p:sldId xmlns:r="http://schemas.openxmlformats.org/officeDocument/2006/relationships" id="260" r:id="R4329cb3c93174d64"/>
    <p:sldId xmlns:r="http://schemas.openxmlformats.org/officeDocument/2006/relationships" id="261" r:id="R07b2048d8f384900"/>
    <p:sldId xmlns:r="http://schemas.openxmlformats.org/officeDocument/2006/relationships" id="262" r:id="Re1501d76080442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598ee7b2e3422b" /><Relationship Type="http://schemas.openxmlformats.org/officeDocument/2006/relationships/slide" Target="/ppt/slides/slide1.xml" Id="R714c5f9e26ee4d32" /><Relationship Type="http://schemas.openxmlformats.org/officeDocument/2006/relationships/slide" Target="/ppt/slides/slide2.xml" Id="R3a993db5b2954461" /><Relationship Type="http://schemas.openxmlformats.org/officeDocument/2006/relationships/slide" Target="/ppt/slides/slide3.xml" Id="Rb4114efc74104219" /><Relationship Type="http://schemas.openxmlformats.org/officeDocument/2006/relationships/slide" Target="/ppt/slides/slide4.xml" Id="Rcf9cf6424d3d4961" /><Relationship Type="http://schemas.openxmlformats.org/officeDocument/2006/relationships/slide" Target="/ppt/slides/slide5.xml" Id="R4329cb3c93174d64" /><Relationship Type="http://schemas.openxmlformats.org/officeDocument/2006/relationships/slide" Target="/ppt/slides/slide6.xml" Id="R07b2048d8f384900" /><Relationship Type="http://schemas.openxmlformats.org/officeDocument/2006/relationships/slide" Target="/ppt/slides/slide7.xml" Id="Re1501d76080442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9cfb427c0244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eb3b616b64f5f" /><Relationship Type="http://schemas.openxmlformats.org/officeDocument/2006/relationships/theme" Target="/ppt/slideMasters/theme/theme1.xml" Id="R19a4ae9b3fa54a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4eb3b616b64f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50c410cfc4d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0a8489ec74b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738e8ae244a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e7ebe4ac741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dd9672fa34a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82689353046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987764d5247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 REGNSKAP SELBU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REGNSKAP SELBU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 REGNSKAP SELBU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REGNSKAP SELBU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REGNSKAP SELBU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REGNSKAP SELBU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12 406 605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543 031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521 777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3 639 540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6 472 298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REGNSKAP SELBU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 ØKONOMI OG HR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 JOHANNESSEN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ARNE RENÅ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OLAV MOSLETH  –  13,3 %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REGNSKAP SELBU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Nestansringen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80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selbu@kl.no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976 228 383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 REGNSKAP SELBU AS</a:t>
            </a:r>
          </a:p>
        </p:txBody>
      </p:sp>
    </p:spTree>
  </p:cSld>
  <p:clrMapOvr>
    <a:masterClrMapping xmlns:a="http://schemas.openxmlformats.org/drawingml/2006/main"/>
  </p:clrMapOvr>
</p:sld>
</file>