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fb720bab8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24dcdac42543ee"/>
  </p:sldMasterIdLst>
  <p:sldIdLst>
    <p:sldId xmlns:r="http://schemas.openxmlformats.org/officeDocument/2006/relationships" id="256" r:id="R2cc81cb2720a4d9d"/>
    <p:sldId xmlns:r="http://schemas.openxmlformats.org/officeDocument/2006/relationships" id="257" r:id="R91da6270f3f04692"/>
    <p:sldId xmlns:r="http://schemas.openxmlformats.org/officeDocument/2006/relationships" id="258" r:id="R956982befbdc4813"/>
    <p:sldId xmlns:r="http://schemas.openxmlformats.org/officeDocument/2006/relationships" id="259" r:id="Rb9bf23563c254406"/>
    <p:sldId xmlns:r="http://schemas.openxmlformats.org/officeDocument/2006/relationships" id="260" r:id="R6a16a200757040a4"/>
    <p:sldId xmlns:r="http://schemas.openxmlformats.org/officeDocument/2006/relationships" id="261" r:id="Rb7bb8ecdcfd64e64"/>
    <p:sldId xmlns:r="http://schemas.openxmlformats.org/officeDocument/2006/relationships" id="262" r:id="R9e51a0b210cb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4dcdac42543ee" /><Relationship Type="http://schemas.openxmlformats.org/officeDocument/2006/relationships/slide" Target="/ppt/slides/slide1.xml" Id="R2cc81cb2720a4d9d" /><Relationship Type="http://schemas.openxmlformats.org/officeDocument/2006/relationships/slide" Target="/ppt/slides/slide2.xml" Id="R91da6270f3f04692" /><Relationship Type="http://schemas.openxmlformats.org/officeDocument/2006/relationships/slide" Target="/ppt/slides/slide3.xml" Id="R956982befbdc4813" /><Relationship Type="http://schemas.openxmlformats.org/officeDocument/2006/relationships/slide" Target="/ppt/slides/slide4.xml" Id="Rb9bf23563c254406" /><Relationship Type="http://schemas.openxmlformats.org/officeDocument/2006/relationships/slide" Target="/ppt/slides/slide5.xml" Id="R6a16a200757040a4" /><Relationship Type="http://schemas.openxmlformats.org/officeDocument/2006/relationships/slide" Target="/ppt/slides/slide6.xml" Id="Rb7bb8ecdcfd64e64" /><Relationship Type="http://schemas.openxmlformats.org/officeDocument/2006/relationships/slide" Target="/ppt/slides/slide7.xml" Id="R9e51a0b210cb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285d01b19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77bc44bf04d5a" /><Relationship Type="http://schemas.openxmlformats.org/officeDocument/2006/relationships/theme" Target="/ppt/slideMasters/theme/theme1.xml" Id="R655ddbeda7c2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77bc44bf0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3564609ae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48056acd0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3c1493d9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e3700f45d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a0fe8d50c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28f5c919a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51599bc8a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VERKSTEDVEIEN 23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23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863 024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796 126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5 274 736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6 317 327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976 320 972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