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9061c682a74f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573d8772284984"/>
  </p:sldMasterIdLst>
  <p:sldIdLst>
    <p:sldId xmlns:r="http://schemas.openxmlformats.org/officeDocument/2006/relationships" id="256" r:id="R8b28466eddcd478f"/>
    <p:sldId xmlns:r="http://schemas.openxmlformats.org/officeDocument/2006/relationships" id="257" r:id="R4d2866eaeed84752"/>
    <p:sldId xmlns:r="http://schemas.openxmlformats.org/officeDocument/2006/relationships" id="258" r:id="Ra597eb7635d84235"/>
    <p:sldId xmlns:r="http://schemas.openxmlformats.org/officeDocument/2006/relationships" id="259" r:id="R70c8222daf3b4260"/>
    <p:sldId xmlns:r="http://schemas.openxmlformats.org/officeDocument/2006/relationships" id="260" r:id="R504ab55f6ac742ed"/>
    <p:sldId xmlns:r="http://schemas.openxmlformats.org/officeDocument/2006/relationships" id="261" r:id="R41a0bc31a3634e03"/>
    <p:sldId xmlns:r="http://schemas.openxmlformats.org/officeDocument/2006/relationships" id="262" r:id="Rf154e13024b241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73d8772284984" /><Relationship Type="http://schemas.openxmlformats.org/officeDocument/2006/relationships/slide" Target="/ppt/slides/slide1.xml" Id="R8b28466eddcd478f" /><Relationship Type="http://schemas.openxmlformats.org/officeDocument/2006/relationships/slide" Target="/ppt/slides/slide2.xml" Id="R4d2866eaeed84752" /><Relationship Type="http://schemas.openxmlformats.org/officeDocument/2006/relationships/slide" Target="/ppt/slides/slide3.xml" Id="Ra597eb7635d84235" /><Relationship Type="http://schemas.openxmlformats.org/officeDocument/2006/relationships/slide" Target="/ppt/slides/slide4.xml" Id="R70c8222daf3b4260" /><Relationship Type="http://schemas.openxmlformats.org/officeDocument/2006/relationships/slide" Target="/ppt/slides/slide5.xml" Id="R504ab55f6ac742ed" /><Relationship Type="http://schemas.openxmlformats.org/officeDocument/2006/relationships/slide" Target="/ppt/slides/slide6.xml" Id="R41a0bc31a3634e03" /><Relationship Type="http://schemas.openxmlformats.org/officeDocument/2006/relationships/slide" Target="/ppt/slides/slide7.xml" Id="Rf154e13024b241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01ae1b9354b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b680b28194360" /><Relationship Type="http://schemas.openxmlformats.org/officeDocument/2006/relationships/theme" Target="/ppt/slideMasters/theme/theme1.xml" Id="R76bcf7f5f62846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7b680b281943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ca536ad8b49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801650ff44b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34f5d099c4a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f6b49b6dc42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967ede3db4f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afe22fdf04e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34e23011a48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HALLGEIR ARNESEN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HALLGEIR ARNESEN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HALLGEIR ARNESEN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HALLGEIR ARNESEN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HALLGEIR ARNESEN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HALLGEIR ARNESEN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7 530 342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7 561 862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HALLGEIR ARNESEN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HALLGEIR BRATLAND ARNESEN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HALLGEIR ARNESEN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1610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86 51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976 328 515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HALLGEIR ARNESEN AS</a:t>
            </a:r>
          </a:p>
        </p:txBody>
      </p:sp>
    </p:spTree>
  </p:cSld>
  <p:clrMapOvr>
    <a:masterClrMapping xmlns:a="http://schemas.openxmlformats.org/drawingml/2006/main"/>
  </p:clrMapOvr>
</p:sld>
</file>