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1acea4d3c43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a4c5df6c2492e"/>
  </p:sldMasterIdLst>
  <p:sldIdLst>
    <p:sldId xmlns:r="http://schemas.openxmlformats.org/officeDocument/2006/relationships" id="256" r:id="Rc2b3bee120a4471d"/>
    <p:sldId xmlns:r="http://schemas.openxmlformats.org/officeDocument/2006/relationships" id="257" r:id="R9549670c11a4453a"/>
    <p:sldId xmlns:r="http://schemas.openxmlformats.org/officeDocument/2006/relationships" id="258" r:id="Re755744247e64898"/>
    <p:sldId xmlns:r="http://schemas.openxmlformats.org/officeDocument/2006/relationships" id="259" r:id="Rd5fe2423c4744664"/>
    <p:sldId xmlns:r="http://schemas.openxmlformats.org/officeDocument/2006/relationships" id="260" r:id="Rcb94095858694d84"/>
    <p:sldId xmlns:r="http://schemas.openxmlformats.org/officeDocument/2006/relationships" id="261" r:id="R30157425fb514c12"/>
    <p:sldId xmlns:r="http://schemas.openxmlformats.org/officeDocument/2006/relationships" id="262" r:id="Rf2a1c4f29ed1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a4c5df6c2492e" /><Relationship Type="http://schemas.openxmlformats.org/officeDocument/2006/relationships/slide" Target="/ppt/slides/slide1.xml" Id="Rc2b3bee120a4471d" /><Relationship Type="http://schemas.openxmlformats.org/officeDocument/2006/relationships/slide" Target="/ppt/slides/slide2.xml" Id="R9549670c11a4453a" /><Relationship Type="http://schemas.openxmlformats.org/officeDocument/2006/relationships/slide" Target="/ppt/slides/slide3.xml" Id="Re755744247e64898" /><Relationship Type="http://schemas.openxmlformats.org/officeDocument/2006/relationships/slide" Target="/ppt/slides/slide4.xml" Id="Rd5fe2423c4744664" /><Relationship Type="http://schemas.openxmlformats.org/officeDocument/2006/relationships/slide" Target="/ppt/slides/slide5.xml" Id="Rcb94095858694d84" /><Relationship Type="http://schemas.openxmlformats.org/officeDocument/2006/relationships/slide" Target="/ppt/slides/slide6.xml" Id="R30157425fb514c12" /><Relationship Type="http://schemas.openxmlformats.org/officeDocument/2006/relationships/slide" Target="/ppt/slides/slide7.xml" Id="Rf2a1c4f29ed1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c4ff02fb6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fce0edbe464a" /><Relationship Type="http://schemas.openxmlformats.org/officeDocument/2006/relationships/theme" Target="/ppt/slideMasters/theme/theme1.xml" Id="R24acff0d6fc5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7fce0edbe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232948d5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be3d16ad0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13f04cdd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b80a6039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870851caf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126fd5e047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bf2199b38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