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c330fce9a41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3d855a12a4f31"/>
  </p:sldMasterIdLst>
  <p:sldIdLst>
    <p:sldId xmlns:r="http://schemas.openxmlformats.org/officeDocument/2006/relationships" id="256" r:id="R3ee9864370594747"/>
    <p:sldId xmlns:r="http://schemas.openxmlformats.org/officeDocument/2006/relationships" id="257" r:id="Rbc44b33e66d1456b"/>
    <p:sldId xmlns:r="http://schemas.openxmlformats.org/officeDocument/2006/relationships" id="258" r:id="Rd39fce3df19f41cc"/>
    <p:sldId xmlns:r="http://schemas.openxmlformats.org/officeDocument/2006/relationships" id="259" r:id="R47d331f45ec84f7b"/>
    <p:sldId xmlns:r="http://schemas.openxmlformats.org/officeDocument/2006/relationships" id="260" r:id="R93818c45268c443e"/>
    <p:sldId xmlns:r="http://schemas.openxmlformats.org/officeDocument/2006/relationships" id="261" r:id="R7042a9027d44444a"/>
    <p:sldId xmlns:r="http://schemas.openxmlformats.org/officeDocument/2006/relationships" id="262" r:id="R40577235b709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3d855a12a4f31" /><Relationship Type="http://schemas.openxmlformats.org/officeDocument/2006/relationships/slide" Target="/ppt/slides/slide1.xml" Id="R3ee9864370594747" /><Relationship Type="http://schemas.openxmlformats.org/officeDocument/2006/relationships/slide" Target="/ppt/slides/slide2.xml" Id="Rbc44b33e66d1456b" /><Relationship Type="http://schemas.openxmlformats.org/officeDocument/2006/relationships/slide" Target="/ppt/slides/slide3.xml" Id="Rd39fce3df19f41cc" /><Relationship Type="http://schemas.openxmlformats.org/officeDocument/2006/relationships/slide" Target="/ppt/slides/slide4.xml" Id="R47d331f45ec84f7b" /><Relationship Type="http://schemas.openxmlformats.org/officeDocument/2006/relationships/slide" Target="/ppt/slides/slide5.xml" Id="R93818c45268c443e" /><Relationship Type="http://schemas.openxmlformats.org/officeDocument/2006/relationships/slide" Target="/ppt/slides/slide6.xml" Id="R7042a9027d44444a" /><Relationship Type="http://schemas.openxmlformats.org/officeDocument/2006/relationships/slide" Target="/ppt/slides/slide7.xml" Id="R40577235b709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6b0bee35f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714cadf3e42fa" /><Relationship Type="http://schemas.openxmlformats.org/officeDocument/2006/relationships/theme" Target="/ppt/slideMasters/theme/theme1.xml" Id="Re1203e9995a1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f714cadf3e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b81792b4d49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cbb8d9d04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b8bc765ff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a1b5232e4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f1ebb729946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57ef81b154d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81364f6ba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ALSCO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741 783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10 853 399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12 544 407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93 837 696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AKVAMARIN FORVALTNING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 INVEST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GROUP INVEST AS  –  27,0 %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88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976 336 003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