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c34489cb8c149d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f7373011b89493f"/>
  </p:sldMasterIdLst>
  <p:sldIdLst>
    <p:sldId xmlns:r="http://schemas.openxmlformats.org/officeDocument/2006/relationships" id="256" r:id="R0310fe69d07643fc"/>
    <p:sldId xmlns:r="http://schemas.openxmlformats.org/officeDocument/2006/relationships" id="257" r:id="Ra3ed231bf8b144a5"/>
    <p:sldId xmlns:r="http://schemas.openxmlformats.org/officeDocument/2006/relationships" id="258" r:id="R282b9b3085f64f37"/>
    <p:sldId xmlns:r="http://schemas.openxmlformats.org/officeDocument/2006/relationships" id="259" r:id="Rc9080c1f39b642dc"/>
    <p:sldId xmlns:r="http://schemas.openxmlformats.org/officeDocument/2006/relationships" id="260" r:id="R38712e8ee9f24112"/>
    <p:sldId xmlns:r="http://schemas.openxmlformats.org/officeDocument/2006/relationships" id="261" r:id="R41cca83ec22b4c4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7373011b89493f" /><Relationship Type="http://schemas.openxmlformats.org/officeDocument/2006/relationships/slide" Target="/ppt/slides/slide1.xml" Id="R0310fe69d07643fc" /><Relationship Type="http://schemas.openxmlformats.org/officeDocument/2006/relationships/slide" Target="/ppt/slides/slide2.xml" Id="Ra3ed231bf8b144a5" /><Relationship Type="http://schemas.openxmlformats.org/officeDocument/2006/relationships/slide" Target="/ppt/slides/slide3.xml" Id="R282b9b3085f64f37" /><Relationship Type="http://schemas.openxmlformats.org/officeDocument/2006/relationships/slide" Target="/ppt/slides/slide4.xml" Id="Rc9080c1f39b642dc" /><Relationship Type="http://schemas.openxmlformats.org/officeDocument/2006/relationships/slide" Target="/ppt/slides/slide5.xml" Id="R38712e8ee9f24112" /><Relationship Type="http://schemas.openxmlformats.org/officeDocument/2006/relationships/slide" Target="/ppt/slides/slide6.xml" Id="R41cca83ec22b4c4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21066c01a641f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2fee988eb74378" /><Relationship Type="http://schemas.openxmlformats.org/officeDocument/2006/relationships/theme" Target="/ppt/slideMasters/theme/theme1.xml" Id="Ra0b483fc6bb54aa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22fee988eb7437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ecd53bd03d49f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677d2a191a449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2369d3eb08442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c19c7d9a144ab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a468423d16407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78077ab9ce4ed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STIFTELSEN TINIUS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TINIUS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STIFTELSEN TINIUS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TINIUS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TINIUS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TINIUS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5 813 245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−21 354 818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24 778 340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160 046 627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235 167 393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TINIUS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Haakon VIIs gate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00 51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976 472 667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TINIUS</a:t>
            </a:r>
          </a:p>
        </p:txBody>
      </p:sp>
    </p:spTree>
  </p:cSld>
  <p:clrMapOvr>
    <a:masterClrMapping xmlns:a="http://schemas.openxmlformats.org/drawingml/2006/main"/>
  </p:clrMapOvr>
</p:sld>
</file>