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b6210b276948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e78009283d4055"/>
  </p:sldMasterIdLst>
  <p:sldIdLst>
    <p:sldId xmlns:r="http://schemas.openxmlformats.org/officeDocument/2006/relationships" id="256" r:id="R3dd35b389f2d4946"/>
    <p:sldId xmlns:r="http://schemas.openxmlformats.org/officeDocument/2006/relationships" id="257" r:id="R86205dcbaf35491c"/>
    <p:sldId xmlns:r="http://schemas.openxmlformats.org/officeDocument/2006/relationships" id="258" r:id="R4e22e438d8384e26"/>
    <p:sldId xmlns:r="http://schemas.openxmlformats.org/officeDocument/2006/relationships" id="259" r:id="Rfd0103fb018c4c01"/>
    <p:sldId xmlns:r="http://schemas.openxmlformats.org/officeDocument/2006/relationships" id="260" r:id="R6f860c12c2cd43c4"/>
    <p:sldId xmlns:r="http://schemas.openxmlformats.org/officeDocument/2006/relationships" id="261" r:id="R422703ac35aa49a6"/>
    <p:sldId xmlns:r="http://schemas.openxmlformats.org/officeDocument/2006/relationships" id="262" r:id="Rb853de6efe8a4b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78009283d4055" /><Relationship Type="http://schemas.openxmlformats.org/officeDocument/2006/relationships/slide" Target="/ppt/slides/slide1.xml" Id="R3dd35b389f2d4946" /><Relationship Type="http://schemas.openxmlformats.org/officeDocument/2006/relationships/slide" Target="/ppt/slides/slide2.xml" Id="R86205dcbaf35491c" /><Relationship Type="http://schemas.openxmlformats.org/officeDocument/2006/relationships/slide" Target="/ppt/slides/slide3.xml" Id="R4e22e438d8384e26" /><Relationship Type="http://schemas.openxmlformats.org/officeDocument/2006/relationships/slide" Target="/ppt/slides/slide4.xml" Id="Rfd0103fb018c4c01" /><Relationship Type="http://schemas.openxmlformats.org/officeDocument/2006/relationships/slide" Target="/ppt/slides/slide5.xml" Id="R6f860c12c2cd43c4" /><Relationship Type="http://schemas.openxmlformats.org/officeDocument/2006/relationships/slide" Target="/ppt/slides/slide6.xml" Id="R422703ac35aa49a6" /><Relationship Type="http://schemas.openxmlformats.org/officeDocument/2006/relationships/slide" Target="/ppt/slides/slide7.xml" Id="Rb853de6efe8a4b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ccacf62334a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abac4627c48b6" /><Relationship Type="http://schemas.openxmlformats.org/officeDocument/2006/relationships/theme" Target="/ppt/slideMasters/theme/theme1.xml" Id="Rfa1c258dd39f44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0abac4627c48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98e19f6924f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8e0fb947a41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f4dd9958c43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9d1b969124d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22116f24749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1f24ea4324a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0fb79355642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BERGUM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BERGUM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BERGUM TRANSPORT AS ble etablert [år] og holder til i Kolbu.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BERGUM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BERGUM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BERGUM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49 909 307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4 009 319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3 221 170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32 537 375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40 896 059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BERGUM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BERGUM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BERGUM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Skaugerudvegen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2847 Kolbu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19 61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976 482 441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BERGUM TRANSPORT AS</a:t>
            </a:r>
          </a:p>
        </p:txBody>
      </p:sp>
    </p:spTree>
  </p:cSld>
  <p:clrMapOvr>
    <a:masterClrMapping xmlns:a="http://schemas.openxmlformats.org/drawingml/2006/main"/>
  </p:clrMapOvr>
</p:sld>
</file>