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a3c61745a64b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28f86f5b7f4ec1"/>
  </p:sldMasterIdLst>
  <p:sldIdLst>
    <p:sldId xmlns:r="http://schemas.openxmlformats.org/officeDocument/2006/relationships" id="256" r:id="R5bf6754fc32b48d0"/>
    <p:sldId xmlns:r="http://schemas.openxmlformats.org/officeDocument/2006/relationships" id="257" r:id="Rdfc97cd32a71430f"/>
    <p:sldId xmlns:r="http://schemas.openxmlformats.org/officeDocument/2006/relationships" id="258" r:id="R61f31ea91e134ab3"/>
    <p:sldId xmlns:r="http://schemas.openxmlformats.org/officeDocument/2006/relationships" id="259" r:id="R17524facf1674ddd"/>
    <p:sldId xmlns:r="http://schemas.openxmlformats.org/officeDocument/2006/relationships" id="260" r:id="Rdce65dc356a74018"/>
    <p:sldId xmlns:r="http://schemas.openxmlformats.org/officeDocument/2006/relationships" id="261" r:id="R67edb00ddf0444ce"/>
    <p:sldId xmlns:r="http://schemas.openxmlformats.org/officeDocument/2006/relationships" id="262" r:id="R913d0be8d1a046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28f86f5b7f4ec1" /><Relationship Type="http://schemas.openxmlformats.org/officeDocument/2006/relationships/slide" Target="/ppt/slides/slide1.xml" Id="R5bf6754fc32b48d0" /><Relationship Type="http://schemas.openxmlformats.org/officeDocument/2006/relationships/slide" Target="/ppt/slides/slide2.xml" Id="Rdfc97cd32a71430f" /><Relationship Type="http://schemas.openxmlformats.org/officeDocument/2006/relationships/slide" Target="/ppt/slides/slide3.xml" Id="R61f31ea91e134ab3" /><Relationship Type="http://schemas.openxmlformats.org/officeDocument/2006/relationships/slide" Target="/ppt/slides/slide4.xml" Id="R17524facf1674ddd" /><Relationship Type="http://schemas.openxmlformats.org/officeDocument/2006/relationships/slide" Target="/ppt/slides/slide5.xml" Id="Rdce65dc356a74018" /><Relationship Type="http://schemas.openxmlformats.org/officeDocument/2006/relationships/slide" Target="/ppt/slides/slide6.xml" Id="R67edb00ddf0444ce" /><Relationship Type="http://schemas.openxmlformats.org/officeDocument/2006/relationships/slide" Target="/ppt/slides/slide7.xml" Id="R913d0be8d1a046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4fc3d63ec443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424f4549544ce" /><Relationship Type="http://schemas.openxmlformats.org/officeDocument/2006/relationships/theme" Target="/ppt/slideMasters/theme/theme1.xml" Id="R29581b5c196e43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c424f4549544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31fbeb6d140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8d81e02124d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72c94a59b46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5caf7e48b4b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355a38bac41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0e3ad59a143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dd87ee48241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FORVALTNINGSPARTNER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FORVALTNINGSPARTNER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31 782 838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1 721 281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1 377 263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1 972 871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6 779 642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Markens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post@forvaltningspartner.no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976 494 741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FORVALTNINGSPARTNER AS</a:t>
            </a:r>
          </a:p>
        </p:txBody>
      </p:sp>
    </p:spTree>
  </p:cSld>
  <p:clrMapOvr>
    <a:masterClrMapping xmlns:a="http://schemas.openxmlformats.org/drawingml/2006/main"/>
  </p:clrMapOvr>
</p:sld>
</file>