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e74d0dcf9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75c41baf644da"/>
  </p:sldMasterIdLst>
  <p:sldIdLst>
    <p:sldId xmlns:r="http://schemas.openxmlformats.org/officeDocument/2006/relationships" id="256" r:id="Rf05e0dcc989d44c9"/>
    <p:sldId xmlns:r="http://schemas.openxmlformats.org/officeDocument/2006/relationships" id="257" r:id="Rbe51e2c012884ff3"/>
    <p:sldId xmlns:r="http://schemas.openxmlformats.org/officeDocument/2006/relationships" id="258" r:id="R410fdc34a6424dae"/>
    <p:sldId xmlns:r="http://schemas.openxmlformats.org/officeDocument/2006/relationships" id="259" r:id="R4dc6eb88296547f4"/>
    <p:sldId xmlns:r="http://schemas.openxmlformats.org/officeDocument/2006/relationships" id="260" r:id="R36afaf07beff4c6e"/>
    <p:sldId xmlns:r="http://schemas.openxmlformats.org/officeDocument/2006/relationships" id="261" r:id="R278fdb8f88a24a22"/>
    <p:sldId xmlns:r="http://schemas.openxmlformats.org/officeDocument/2006/relationships" id="262" r:id="R118bfe9f2f55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75c41baf644da" /><Relationship Type="http://schemas.openxmlformats.org/officeDocument/2006/relationships/slide" Target="/ppt/slides/slide1.xml" Id="Rf05e0dcc989d44c9" /><Relationship Type="http://schemas.openxmlformats.org/officeDocument/2006/relationships/slide" Target="/ppt/slides/slide2.xml" Id="Rbe51e2c012884ff3" /><Relationship Type="http://schemas.openxmlformats.org/officeDocument/2006/relationships/slide" Target="/ppt/slides/slide3.xml" Id="R410fdc34a6424dae" /><Relationship Type="http://schemas.openxmlformats.org/officeDocument/2006/relationships/slide" Target="/ppt/slides/slide4.xml" Id="R4dc6eb88296547f4" /><Relationship Type="http://schemas.openxmlformats.org/officeDocument/2006/relationships/slide" Target="/ppt/slides/slide5.xml" Id="R36afaf07beff4c6e" /><Relationship Type="http://schemas.openxmlformats.org/officeDocument/2006/relationships/slide" Target="/ppt/slides/slide6.xml" Id="R278fdb8f88a24a22" /><Relationship Type="http://schemas.openxmlformats.org/officeDocument/2006/relationships/slide" Target="/ppt/slides/slide7.xml" Id="R118bfe9f2f55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299a18aac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085b481194671" /><Relationship Type="http://schemas.openxmlformats.org/officeDocument/2006/relationships/theme" Target="/ppt/slideMasters/theme/theme1.xml" Id="R61a3c7fbc20a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085b48119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e44c3360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6b81f46f9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e9293465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b5f8483ec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1f55ad499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14d0e676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f52119b92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TIKO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5 967 905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11 342 635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HAGEN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HAGEN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976 527 461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