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bc6a51f30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7b606e8b740b7"/>
  </p:sldMasterIdLst>
  <p:sldIdLst>
    <p:sldId xmlns:r="http://schemas.openxmlformats.org/officeDocument/2006/relationships" id="256" r:id="R8f9fa2ac2df34fdb"/>
    <p:sldId xmlns:r="http://schemas.openxmlformats.org/officeDocument/2006/relationships" id="257" r:id="Ra195500a03e0418e"/>
    <p:sldId xmlns:r="http://schemas.openxmlformats.org/officeDocument/2006/relationships" id="258" r:id="R493688f2f69d4bf2"/>
    <p:sldId xmlns:r="http://schemas.openxmlformats.org/officeDocument/2006/relationships" id="259" r:id="R4c1aeb7cf36749e3"/>
    <p:sldId xmlns:r="http://schemas.openxmlformats.org/officeDocument/2006/relationships" id="260" r:id="R39dbde0a7cb944f4"/>
    <p:sldId xmlns:r="http://schemas.openxmlformats.org/officeDocument/2006/relationships" id="261" r:id="R50e39af28d654ead"/>
    <p:sldId xmlns:r="http://schemas.openxmlformats.org/officeDocument/2006/relationships" id="262" r:id="Rce1648ae9c46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7b606e8b740b7" /><Relationship Type="http://schemas.openxmlformats.org/officeDocument/2006/relationships/slide" Target="/ppt/slides/slide1.xml" Id="R8f9fa2ac2df34fdb" /><Relationship Type="http://schemas.openxmlformats.org/officeDocument/2006/relationships/slide" Target="/ppt/slides/slide2.xml" Id="Ra195500a03e0418e" /><Relationship Type="http://schemas.openxmlformats.org/officeDocument/2006/relationships/slide" Target="/ppt/slides/slide3.xml" Id="R493688f2f69d4bf2" /><Relationship Type="http://schemas.openxmlformats.org/officeDocument/2006/relationships/slide" Target="/ppt/slides/slide4.xml" Id="R4c1aeb7cf36749e3" /><Relationship Type="http://schemas.openxmlformats.org/officeDocument/2006/relationships/slide" Target="/ppt/slides/slide5.xml" Id="R39dbde0a7cb944f4" /><Relationship Type="http://schemas.openxmlformats.org/officeDocument/2006/relationships/slide" Target="/ppt/slides/slide6.xml" Id="R50e39af28d654ead" /><Relationship Type="http://schemas.openxmlformats.org/officeDocument/2006/relationships/slide" Target="/ppt/slides/slide7.xml" Id="Rce1648ae9c46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89ac6f2b146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3f74bc0ff4602" /><Relationship Type="http://schemas.openxmlformats.org/officeDocument/2006/relationships/theme" Target="/ppt/slideMasters/theme/theme1.xml" Id="R2160b93bbb4b48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3f74bc0ff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8e5fc56d8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e7424888f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fa6a76b75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f405beeba4f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d9b129680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634f2c37443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6f91b3d5b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REGNSKAPSTJENESTER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3 214 047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391 591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1 646 068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ANDERS ØYNES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 ANDERSEN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Industritoppen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02 76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geir@rtjen.no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www.rtjen.no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976 576 594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