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c9f601ac2347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f1c3bc3a84542bd"/>
  </p:sldMasterIdLst>
  <p:sldIdLst>
    <p:sldId xmlns:r="http://schemas.openxmlformats.org/officeDocument/2006/relationships" id="256" r:id="R61f874f060244d21"/>
    <p:sldId xmlns:r="http://schemas.openxmlformats.org/officeDocument/2006/relationships" id="257" r:id="R81c4b11508d64c00"/>
    <p:sldId xmlns:r="http://schemas.openxmlformats.org/officeDocument/2006/relationships" id="258" r:id="R8a30a78473444424"/>
    <p:sldId xmlns:r="http://schemas.openxmlformats.org/officeDocument/2006/relationships" id="259" r:id="R1c5eda940b7e4a4b"/>
    <p:sldId xmlns:r="http://schemas.openxmlformats.org/officeDocument/2006/relationships" id="260" r:id="Rf8c379284a8445ed"/>
    <p:sldId xmlns:r="http://schemas.openxmlformats.org/officeDocument/2006/relationships" id="261" r:id="Rc976876df28c4bcf"/>
    <p:sldId xmlns:r="http://schemas.openxmlformats.org/officeDocument/2006/relationships" id="262" r:id="R2b920580ec094b7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1c3bc3a84542bd" /><Relationship Type="http://schemas.openxmlformats.org/officeDocument/2006/relationships/slide" Target="/ppt/slides/slide1.xml" Id="R61f874f060244d21" /><Relationship Type="http://schemas.openxmlformats.org/officeDocument/2006/relationships/slide" Target="/ppt/slides/slide2.xml" Id="R81c4b11508d64c00" /><Relationship Type="http://schemas.openxmlformats.org/officeDocument/2006/relationships/slide" Target="/ppt/slides/slide3.xml" Id="R8a30a78473444424" /><Relationship Type="http://schemas.openxmlformats.org/officeDocument/2006/relationships/slide" Target="/ppt/slides/slide4.xml" Id="R1c5eda940b7e4a4b" /><Relationship Type="http://schemas.openxmlformats.org/officeDocument/2006/relationships/slide" Target="/ppt/slides/slide5.xml" Id="Rf8c379284a8445ed" /><Relationship Type="http://schemas.openxmlformats.org/officeDocument/2006/relationships/slide" Target="/ppt/slides/slide6.xml" Id="Rc976876df28c4bcf" /><Relationship Type="http://schemas.openxmlformats.org/officeDocument/2006/relationships/slide" Target="/ppt/slides/slide7.xml" Id="R2b920580ec094b7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45ec55f90145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ed1aad3de14280" /><Relationship Type="http://schemas.openxmlformats.org/officeDocument/2006/relationships/theme" Target="/ppt/slideMasters/theme/theme1.xml" Id="R1bd47366ffc349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ed1aad3de1428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70b7cb63f44f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972e9aae2b41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b068e28ba418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488c2830114e3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eedf310ac042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4c1909d98148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48cc70444741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PLUSS &amp; MINUS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PLUSS &amp; MINUS AS ble etablert [år] og holder til i Fredrikstad.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3 420 154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579 683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510 947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511 720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2 372 284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LARSEN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Mosseveien 39B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1610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firmapost@pluss-minus.no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976 576 845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