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01b488952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b65dd390a41d0"/>
  </p:sldMasterIdLst>
  <p:sldIdLst>
    <p:sldId xmlns:r="http://schemas.openxmlformats.org/officeDocument/2006/relationships" id="256" r:id="Ra101fc7cdc9143a3"/>
    <p:sldId xmlns:r="http://schemas.openxmlformats.org/officeDocument/2006/relationships" id="257" r:id="Rbe6ccef33fd54937"/>
    <p:sldId xmlns:r="http://schemas.openxmlformats.org/officeDocument/2006/relationships" id="258" r:id="R446eead1387f4b0a"/>
    <p:sldId xmlns:r="http://schemas.openxmlformats.org/officeDocument/2006/relationships" id="259" r:id="R1f27238cdb5f46f8"/>
    <p:sldId xmlns:r="http://schemas.openxmlformats.org/officeDocument/2006/relationships" id="260" r:id="R2adaae30c1134221"/>
    <p:sldId xmlns:r="http://schemas.openxmlformats.org/officeDocument/2006/relationships" id="261" r:id="R80710c5c4e744329"/>
    <p:sldId xmlns:r="http://schemas.openxmlformats.org/officeDocument/2006/relationships" id="262" r:id="R38317325bbfb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b65dd390a41d0" /><Relationship Type="http://schemas.openxmlformats.org/officeDocument/2006/relationships/slide" Target="/ppt/slides/slide1.xml" Id="Ra101fc7cdc9143a3" /><Relationship Type="http://schemas.openxmlformats.org/officeDocument/2006/relationships/slide" Target="/ppt/slides/slide2.xml" Id="Rbe6ccef33fd54937" /><Relationship Type="http://schemas.openxmlformats.org/officeDocument/2006/relationships/slide" Target="/ppt/slides/slide3.xml" Id="R446eead1387f4b0a" /><Relationship Type="http://schemas.openxmlformats.org/officeDocument/2006/relationships/slide" Target="/ppt/slides/slide4.xml" Id="R1f27238cdb5f46f8" /><Relationship Type="http://schemas.openxmlformats.org/officeDocument/2006/relationships/slide" Target="/ppt/slides/slide5.xml" Id="R2adaae30c1134221" /><Relationship Type="http://schemas.openxmlformats.org/officeDocument/2006/relationships/slide" Target="/ppt/slides/slide6.xml" Id="R80710c5c4e744329" /><Relationship Type="http://schemas.openxmlformats.org/officeDocument/2006/relationships/slide" Target="/ppt/slides/slide7.xml" Id="R38317325bbfb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a08e46593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d20a9250d4515" /><Relationship Type="http://schemas.openxmlformats.org/officeDocument/2006/relationships/theme" Target="/ppt/slideMasters/theme/theme1.xml" Id="R40cf3e851b54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d20a9250d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0084f3b07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7f9ba675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62e55466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0e7909de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6719111b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137a481a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fe538b9f6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FØINA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8 638 816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7 930 865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10 838 539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89 054 418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92 473 001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TRIVER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DITLEF RASMUSSEN  –  39,5 %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DITLEF RASMUSSEN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Ditlef Rasmussen, Bestumveien 71C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976 729 447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FØINA AS</a:t>
            </a:r>
          </a:p>
        </p:txBody>
      </p:sp>
    </p:spTree>
  </p:cSld>
  <p:clrMapOvr>
    <a:masterClrMapping xmlns:a="http://schemas.openxmlformats.org/drawingml/2006/main"/>
  </p:clrMapOvr>
</p:sld>
</file>