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ddc8226e747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aeec511424e00"/>
  </p:sldMasterIdLst>
  <p:sldIdLst>
    <p:sldId xmlns:r="http://schemas.openxmlformats.org/officeDocument/2006/relationships" id="256" r:id="Ra9ec143c35f44ed3"/>
    <p:sldId xmlns:r="http://schemas.openxmlformats.org/officeDocument/2006/relationships" id="257" r:id="R22cd58167f174e02"/>
    <p:sldId xmlns:r="http://schemas.openxmlformats.org/officeDocument/2006/relationships" id="258" r:id="R50db77bbabba45c6"/>
    <p:sldId xmlns:r="http://schemas.openxmlformats.org/officeDocument/2006/relationships" id="259" r:id="Rda36f7b9cd2a4055"/>
    <p:sldId xmlns:r="http://schemas.openxmlformats.org/officeDocument/2006/relationships" id="260" r:id="R23b24dc058a94ed9"/>
    <p:sldId xmlns:r="http://schemas.openxmlformats.org/officeDocument/2006/relationships" id="261" r:id="R15def3bdaa21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aeec511424e00" /><Relationship Type="http://schemas.openxmlformats.org/officeDocument/2006/relationships/slide" Target="/ppt/slides/slide1.xml" Id="Ra9ec143c35f44ed3" /><Relationship Type="http://schemas.openxmlformats.org/officeDocument/2006/relationships/slide" Target="/ppt/slides/slide2.xml" Id="R22cd58167f174e02" /><Relationship Type="http://schemas.openxmlformats.org/officeDocument/2006/relationships/slide" Target="/ppt/slides/slide3.xml" Id="R50db77bbabba45c6" /><Relationship Type="http://schemas.openxmlformats.org/officeDocument/2006/relationships/slide" Target="/ppt/slides/slide4.xml" Id="Rda36f7b9cd2a4055" /><Relationship Type="http://schemas.openxmlformats.org/officeDocument/2006/relationships/slide" Target="/ppt/slides/slide5.xml" Id="R23b24dc058a94ed9" /><Relationship Type="http://schemas.openxmlformats.org/officeDocument/2006/relationships/slide" Target="/ppt/slides/slide6.xml" Id="R15def3bdaa21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eb1d23db7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820aa1b4b4c73" /><Relationship Type="http://schemas.openxmlformats.org/officeDocument/2006/relationships/theme" Target="/ppt/slideMasters/theme/theme1.xml" Id="R55a5698eccd7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820aa1b4b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d22ab4aa4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59ba7e1242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01b3779bc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6d99d33dd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8e29b66a6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107f1132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MØBLER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MØBLER ANS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1 492 360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672 079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5 237 944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Bedehusvegen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65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976 770 064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MØBLER ANS</a:t>
            </a:r>
          </a:p>
        </p:txBody>
      </p:sp>
    </p:spTree>
  </p:cSld>
  <p:clrMapOvr>
    <a:masterClrMapping xmlns:a="http://schemas.openxmlformats.org/drawingml/2006/main"/>
  </p:clrMapOvr>
</p:sld>
</file>