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35d64bf02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c9f5c3eaa4cb4"/>
  </p:sldMasterIdLst>
  <p:sldIdLst>
    <p:sldId xmlns:r="http://schemas.openxmlformats.org/officeDocument/2006/relationships" id="256" r:id="R9f10b9ad3c9048c9"/>
    <p:sldId xmlns:r="http://schemas.openxmlformats.org/officeDocument/2006/relationships" id="257" r:id="R2009556c19ba49d7"/>
    <p:sldId xmlns:r="http://schemas.openxmlformats.org/officeDocument/2006/relationships" id="258" r:id="R55fc88696fdf4312"/>
    <p:sldId xmlns:r="http://schemas.openxmlformats.org/officeDocument/2006/relationships" id="259" r:id="R4389f21fc980408d"/>
    <p:sldId xmlns:r="http://schemas.openxmlformats.org/officeDocument/2006/relationships" id="260" r:id="Rf198167e99fe480a"/>
    <p:sldId xmlns:r="http://schemas.openxmlformats.org/officeDocument/2006/relationships" id="261" r:id="R83505add1ee04d5b"/>
    <p:sldId xmlns:r="http://schemas.openxmlformats.org/officeDocument/2006/relationships" id="262" r:id="R260804e00bb9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c9f5c3eaa4cb4" /><Relationship Type="http://schemas.openxmlformats.org/officeDocument/2006/relationships/slide" Target="/ppt/slides/slide1.xml" Id="R9f10b9ad3c9048c9" /><Relationship Type="http://schemas.openxmlformats.org/officeDocument/2006/relationships/slide" Target="/ppt/slides/slide2.xml" Id="R2009556c19ba49d7" /><Relationship Type="http://schemas.openxmlformats.org/officeDocument/2006/relationships/slide" Target="/ppt/slides/slide3.xml" Id="R55fc88696fdf4312" /><Relationship Type="http://schemas.openxmlformats.org/officeDocument/2006/relationships/slide" Target="/ppt/slides/slide4.xml" Id="R4389f21fc980408d" /><Relationship Type="http://schemas.openxmlformats.org/officeDocument/2006/relationships/slide" Target="/ppt/slides/slide5.xml" Id="Rf198167e99fe480a" /><Relationship Type="http://schemas.openxmlformats.org/officeDocument/2006/relationships/slide" Target="/ppt/slides/slide6.xml" Id="R83505add1ee04d5b" /><Relationship Type="http://schemas.openxmlformats.org/officeDocument/2006/relationships/slide" Target="/ppt/slides/slide7.xml" Id="R260804e00bb9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143df4b03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21823f8d9470e" /><Relationship Type="http://schemas.openxmlformats.org/officeDocument/2006/relationships/theme" Target="/ppt/slideMasters/theme/theme1.xml" Id="R2e38bb2fbc1e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321823f8d9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dd75aee0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f4e386c22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f82b4ee0a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bc486275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63eea0117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b8a79852f4c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86d1c65d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LATHYRUS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LATHYRUS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16 403 903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16 923 903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LILLIN JOHANNE CATHRINE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NICOLAI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BRODER KNUDTZON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BIRGITTE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NICOLAI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CATHRINE KNUDTZON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Knudtzon, Kruses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thonk10@gmail.com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976 784 073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