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d4fb96dc07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7607205db4697"/>
  </p:sldMasterIdLst>
  <p:sldIdLst>
    <p:sldId xmlns:r="http://schemas.openxmlformats.org/officeDocument/2006/relationships" id="256" r:id="R39b62acbe7d14d73"/>
    <p:sldId xmlns:r="http://schemas.openxmlformats.org/officeDocument/2006/relationships" id="257" r:id="R49ba904ab29445b0"/>
    <p:sldId xmlns:r="http://schemas.openxmlformats.org/officeDocument/2006/relationships" id="258" r:id="Rde4d1ec97aa14ae8"/>
    <p:sldId xmlns:r="http://schemas.openxmlformats.org/officeDocument/2006/relationships" id="259" r:id="R3626b28dc1d6478f"/>
    <p:sldId xmlns:r="http://schemas.openxmlformats.org/officeDocument/2006/relationships" id="260" r:id="Rd10ae642c9f045fa"/>
    <p:sldId xmlns:r="http://schemas.openxmlformats.org/officeDocument/2006/relationships" id="261" r:id="Rfdf8ffcdb56f4a1a"/>
    <p:sldId xmlns:r="http://schemas.openxmlformats.org/officeDocument/2006/relationships" id="262" r:id="Rddb63745169144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7607205db4697" /><Relationship Type="http://schemas.openxmlformats.org/officeDocument/2006/relationships/slide" Target="/ppt/slides/slide1.xml" Id="R39b62acbe7d14d73" /><Relationship Type="http://schemas.openxmlformats.org/officeDocument/2006/relationships/slide" Target="/ppt/slides/slide2.xml" Id="R49ba904ab29445b0" /><Relationship Type="http://schemas.openxmlformats.org/officeDocument/2006/relationships/slide" Target="/ppt/slides/slide3.xml" Id="Rde4d1ec97aa14ae8" /><Relationship Type="http://schemas.openxmlformats.org/officeDocument/2006/relationships/slide" Target="/ppt/slides/slide4.xml" Id="R3626b28dc1d6478f" /><Relationship Type="http://schemas.openxmlformats.org/officeDocument/2006/relationships/slide" Target="/ppt/slides/slide5.xml" Id="Rd10ae642c9f045fa" /><Relationship Type="http://schemas.openxmlformats.org/officeDocument/2006/relationships/slide" Target="/ppt/slides/slide6.xml" Id="Rfdf8ffcdb56f4a1a" /><Relationship Type="http://schemas.openxmlformats.org/officeDocument/2006/relationships/slide" Target="/ppt/slides/slide7.xml" Id="Rddb63745169144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a4ca1bc5f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e9103916f412a" /><Relationship Type="http://schemas.openxmlformats.org/officeDocument/2006/relationships/theme" Target="/ppt/slideMasters/theme/theme1.xml" Id="R84f822f64faf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be9103916f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14f2b1bd1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06d44b612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8ca78064c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df627fb98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f6b3ecdbf4a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69d8f756944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6c01662e2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−14 675 602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−1 141 681 265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9 225 773 682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17 767 917 610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