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71f898bba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ad0460568455d"/>
  </p:sldMasterIdLst>
  <p:sldIdLst>
    <p:sldId xmlns:r="http://schemas.openxmlformats.org/officeDocument/2006/relationships" id="256" r:id="Ra44cdbfcdfec4257"/>
    <p:sldId xmlns:r="http://schemas.openxmlformats.org/officeDocument/2006/relationships" id="257" r:id="R70168f45638e4518"/>
    <p:sldId xmlns:r="http://schemas.openxmlformats.org/officeDocument/2006/relationships" id="258" r:id="R11fcb42f092f4d2b"/>
    <p:sldId xmlns:r="http://schemas.openxmlformats.org/officeDocument/2006/relationships" id="259" r:id="Rdf87ffbcd52a42bf"/>
    <p:sldId xmlns:r="http://schemas.openxmlformats.org/officeDocument/2006/relationships" id="260" r:id="Rac14cb02e08e49af"/>
    <p:sldId xmlns:r="http://schemas.openxmlformats.org/officeDocument/2006/relationships" id="261" r:id="Ra79868d09d20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ad0460568455d" /><Relationship Type="http://schemas.openxmlformats.org/officeDocument/2006/relationships/slide" Target="/ppt/slides/slide1.xml" Id="Ra44cdbfcdfec4257" /><Relationship Type="http://schemas.openxmlformats.org/officeDocument/2006/relationships/slide" Target="/ppt/slides/slide2.xml" Id="R70168f45638e4518" /><Relationship Type="http://schemas.openxmlformats.org/officeDocument/2006/relationships/slide" Target="/ppt/slides/slide3.xml" Id="R11fcb42f092f4d2b" /><Relationship Type="http://schemas.openxmlformats.org/officeDocument/2006/relationships/slide" Target="/ppt/slides/slide4.xml" Id="Rdf87ffbcd52a42bf" /><Relationship Type="http://schemas.openxmlformats.org/officeDocument/2006/relationships/slide" Target="/ppt/slides/slide5.xml" Id="Rac14cb02e08e49af" /><Relationship Type="http://schemas.openxmlformats.org/officeDocument/2006/relationships/slide" Target="/ppt/slides/slide6.xml" Id="Ra79868d09d20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d4496d763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e998729cf4a3f" /><Relationship Type="http://schemas.openxmlformats.org/officeDocument/2006/relationships/theme" Target="/ppt/slideMasters/theme/theme1.xml" Id="R57cadb36dbf1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e998729cf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169c6bde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331052258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6c1681fe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302bccd4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9ebcd0d5b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a783c6b647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CHRISTINE RASCH'S MINDE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CHRISTINE RASCH'S MINDE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1 857 060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9 855 965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9 858 984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Jonsokveien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sverre.kjenne@getmail.no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976 843 061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