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b53984d34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11c6426494592"/>
  </p:sldMasterIdLst>
  <p:sldIdLst>
    <p:sldId xmlns:r="http://schemas.openxmlformats.org/officeDocument/2006/relationships" id="256" r:id="R57a40be997ab4f75"/>
    <p:sldId xmlns:r="http://schemas.openxmlformats.org/officeDocument/2006/relationships" id="257" r:id="R683c841f4673419c"/>
    <p:sldId xmlns:r="http://schemas.openxmlformats.org/officeDocument/2006/relationships" id="258" r:id="R0537f5ccff6e42ff"/>
    <p:sldId xmlns:r="http://schemas.openxmlformats.org/officeDocument/2006/relationships" id="259" r:id="Rc181337a05ba4988"/>
    <p:sldId xmlns:r="http://schemas.openxmlformats.org/officeDocument/2006/relationships" id="260" r:id="R30b3988d4e5f498a"/>
    <p:sldId xmlns:r="http://schemas.openxmlformats.org/officeDocument/2006/relationships" id="261" r:id="R840ad6a541684654"/>
    <p:sldId xmlns:r="http://schemas.openxmlformats.org/officeDocument/2006/relationships" id="262" r:id="R4fb37cdc12544a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11c6426494592" /><Relationship Type="http://schemas.openxmlformats.org/officeDocument/2006/relationships/slide" Target="/ppt/slides/slide1.xml" Id="R57a40be997ab4f75" /><Relationship Type="http://schemas.openxmlformats.org/officeDocument/2006/relationships/slide" Target="/ppt/slides/slide2.xml" Id="R683c841f4673419c" /><Relationship Type="http://schemas.openxmlformats.org/officeDocument/2006/relationships/slide" Target="/ppt/slides/slide3.xml" Id="R0537f5ccff6e42ff" /><Relationship Type="http://schemas.openxmlformats.org/officeDocument/2006/relationships/slide" Target="/ppt/slides/slide4.xml" Id="Rc181337a05ba4988" /><Relationship Type="http://schemas.openxmlformats.org/officeDocument/2006/relationships/slide" Target="/ppt/slides/slide5.xml" Id="R30b3988d4e5f498a" /><Relationship Type="http://schemas.openxmlformats.org/officeDocument/2006/relationships/slide" Target="/ppt/slides/slide6.xml" Id="R840ad6a541684654" /><Relationship Type="http://schemas.openxmlformats.org/officeDocument/2006/relationships/slide" Target="/ppt/slides/slide7.xml" Id="R4fb37cdc12544a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15f7dd019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305bde137413f" /><Relationship Type="http://schemas.openxmlformats.org/officeDocument/2006/relationships/theme" Target="/ppt/slideMasters/theme/theme1.xml" Id="R98567c34faa4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305bde137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687fc9ef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59c4fad7e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f11d1df96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0e9c92ee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c33b400cb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09e7efee6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7cb5c3fc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MJØSCONSULT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19 637 911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56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