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6ad11db0e94a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32f6b36dc24682"/>
  </p:sldMasterIdLst>
  <p:sldIdLst>
    <p:sldId xmlns:r="http://schemas.openxmlformats.org/officeDocument/2006/relationships" id="256" r:id="R5f1e61ac91b84abd"/>
    <p:sldId xmlns:r="http://schemas.openxmlformats.org/officeDocument/2006/relationships" id="257" r:id="R1c0c398bfe114349"/>
    <p:sldId xmlns:r="http://schemas.openxmlformats.org/officeDocument/2006/relationships" id="258" r:id="Rbf4a903f77a649d9"/>
    <p:sldId xmlns:r="http://schemas.openxmlformats.org/officeDocument/2006/relationships" id="259" r:id="R40b3e764df8e4480"/>
    <p:sldId xmlns:r="http://schemas.openxmlformats.org/officeDocument/2006/relationships" id="260" r:id="Re864f7510b864ee8"/>
    <p:sldId xmlns:r="http://schemas.openxmlformats.org/officeDocument/2006/relationships" id="261" r:id="Reeac53e1cc8e4681"/>
    <p:sldId xmlns:r="http://schemas.openxmlformats.org/officeDocument/2006/relationships" id="262" r:id="R1e78142207a34c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2f6b36dc24682" /><Relationship Type="http://schemas.openxmlformats.org/officeDocument/2006/relationships/slide" Target="/ppt/slides/slide1.xml" Id="R5f1e61ac91b84abd" /><Relationship Type="http://schemas.openxmlformats.org/officeDocument/2006/relationships/slide" Target="/ppt/slides/slide2.xml" Id="R1c0c398bfe114349" /><Relationship Type="http://schemas.openxmlformats.org/officeDocument/2006/relationships/slide" Target="/ppt/slides/slide3.xml" Id="Rbf4a903f77a649d9" /><Relationship Type="http://schemas.openxmlformats.org/officeDocument/2006/relationships/slide" Target="/ppt/slides/slide4.xml" Id="R40b3e764df8e4480" /><Relationship Type="http://schemas.openxmlformats.org/officeDocument/2006/relationships/slide" Target="/ppt/slides/slide5.xml" Id="Re864f7510b864ee8" /><Relationship Type="http://schemas.openxmlformats.org/officeDocument/2006/relationships/slide" Target="/ppt/slides/slide6.xml" Id="Reeac53e1cc8e4681" /><Relationship Type="http://schemas.openxmlformats.org/officeDocument/2006/relationships/slide" Target="/ppt/slides/slide7.xml" Id="R1e78142207a34c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c992f164147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1d98c10ce4cea" /><Relationship Type="http://schemas.openxmlformats.org/officeDocument/2006/relationships/theme" Target="/ppt/slideMasters/theme/theme1.xml" Id="Rb7e5235bae714e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21d98c10ce4c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4e7097a1740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37a035cbc4a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a9a19a78543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fd683f16047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1125ed2c545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aee58268a4a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b33a331e64a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TEMA REGNSKAP JESSHEIM 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TEMA REGNSKAP JESSHEIM 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5 978 155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183 098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222 936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3 001 904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4 182 974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Bulls veg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98 63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post@tema.as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976 890 469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REGNSKAP JESSHEIM  AS</a:t>
            </a:r>
          </a:p>
        </p:txBody>
      </p:sp>
    </p:spTree>
  </p:cSld>
  <p:clrMapOvr>
    <a:masterClrMapping xmlns:a="http://schemas.openxmlformats.org/drawingml/2006/main"/>
  </p:clrMapOvr>
</p:sld>
</file>