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f1bba3ce0a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4b80d52d94766"/>
  </p:sldMasterIdLst>
  <p:sldIdLst>
    <p:sldId xmlns:r="http://schemas.openxmlformats.org/officeDocument/2006/relationships" id="256" r:id="R24c801c793454fd4"/>
    <p:sldId xmlns:r="http://schemas.openxmlformats.org/officeDocument/2006/relationships" id="257" r:id="R2b16ed5eab0a412e"/>
    <p:sldId xmlns:r="http://schemas.openxmlformats.org/officeDocument/2006/relationships" id="258" r:id="Rdd4da51154c04d1e"/>
    <p:sldId xmlns:r="http://schemas.openxmlformats.org/officeDocument/2006/relationships" id="259" r:id="Rd2c7300113a64106"/>
    <p:sldId xmlns:r="http://schemas.openxmlformats.org/officeDocument/2006/relationships" id="260" r:id="Ra46f8def38c848d8"/>
    <p:sldId xmlns:r="http://schemas.openxmlformats.org/officeDocument/2006/relationships" id="261" r:id="Rd9270bbed61e4737"/>
    <p:sldId xmlns:r="http://schemas.openxmlformats.org/officeDocument/2006/relationships" id="262" r:id="R58bee36a85ea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4b80d52d94766" /><Relationship Type="http://schemas.openxmlformats.org/officeDocument/2006/relationships/slide" Target="/ppt/slides/slide1.xml" Id="R24c801c793454fd4" /><Relationship Type="http://schemas.openxmlformats.org/officeDocument/2006/relationships/slide" Target="/ppt/slides/slide2.xml" Id="R2b16ed5eab0a412e" /><Relationship Type="http://schemas.openxmlformats.org/officeDocument/2006/relationships/slide" Target="/ppt/slides/slide3.xml" Id="Rdd4da51154c04d1e" /><Relationship Type="http://schemas.openxmlformats.org/officeDocument/2006/relationships/slide" Target="/ppt/slides/slide4.xml" Id="Rd2c7300113a64106" /><Relationship Type="http://schemas.openxmlformats.org/officeDocument/2006/relationships/slide" Target="/ppt/slides/slide5.xml" Id="Ra46f8def38c848d8" /><Relationship Type="http://schemas.openxmlformats.org/officeDocument/2006/relationships/slide" Target="/ppt/slides/slide6.xml" Id="Rd9270bbed61e4737" /><Relationship Type="http://schemas.openxmlformats.org/officeDocument/2006/relationships/slide" Target="/ppt/slides/slide7.xml" Id="R58bee36a85ea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b122a4228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79394a6744358" /><Relationship Type="http://schemas.openxmlformats.org/officeDocument/2006/relationships/theme" Target="/ppt/slideMasters/theme/theme1.xml" Id="Rbf5306dfaa8f41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f79394a67443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bffd7cee44a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077d47fbc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62cc517114c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bf49aeae1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a1f8ded72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4b7ad855040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6c3c7501b44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MAKO-INVEST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MAKO-INVEST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15 048 183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−3 957 683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10 759 441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70 699 274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TK-INVEST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Katralveien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1813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39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976 894 855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MAKO-INVEST AS</a:t>
            </a:r>
          </a:p>
        </p:txBody>
      </p:sp>
    </p:spTree>
  </p:cSld>
  <p:clrMapOvr>
    <a:masterClrMapping xmlns:a="http://schemas.openxmlformats.org/drawingml/2006/main"/>
  </p:clrMapOvr>
</p:sld>
</file>