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f1a53fa3874e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8b2249aaf14894"/>
  </p:sldMasterIdLst>
  <p:sldIdLst>
    <p:sldId xmlns:r="http://schemas.openxmlformats.org/officeDocument/2006/relationships" id="256" r:id="R5c5436552991444f"/>
    <p:sldId xmlns:r="http://schemas.openxmlformats.org/officeDocument/2006/relationships" id="257" r:id="R58ec840a550c4d5c"/>
    <p:sldId xmlns:r="http://schemas.openxmlformats.org/officeDocument/2006/relationships" id="258" r:id="R563e88e31ca74b09"/>
    <p:sldId xmlns:r="http://schemas.openxmlformats.org/officeDocument/2006/relationships" id="259" r:id="Rd9ce8406469045a6"/>
    <p:sldId xmlns:r="http://schemas.openxmlformats.org/officeDocument/2006/relationships" id="260" r:id="R98e7b45a64ce47f2"/>
    <p:sldId xmlns:r="http://schemas.openxmlformats.org/officeDocument/2006/relationships" id="261" r:id="R0ade3b533d2d4630"/>
    <p:sldId xmlns:r="http://schemas.openxmlformats.org/officeDocument/2006/relationships" id="262" r:id="Rc4b02fe107c54c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b2249aaf14894" /><Relationship Type="http://schemas.openxmlformats.org/officeDocument/2006/relationships/slide" Target="/ppt/slides/slide1.xml" Id="R5c5436552991444f" /><Relationship Type="http://schemas.openxmlformats.org/officeDocument/2006/relationships/slide" Target="/ppt/slides/slide2.xml" Id="R58ec840a550c4d5c" /><Relationship Type="http://schemas.openxmlformats.org/officeDocument/2006/relationships/slide" Target="/ppt/slides/slide3.xml" Id="R563e88e31ca74b09" /><Relationship Type="http://schemas.openxmlformats.org/officeDocument/2006/relationships/slide" Target="/ppt/slides/slide4.xml" Id="Rd9ce8406469045a6" /><Relationship Type="http://schemas.openxmlformats.org/officeDocument/2006/relationships/slide" Target="/ppt/slides/slide5.xml" Id="R98e7b45a64ce47f2" /><Relationship Type="http://schemas.openxmlformats.org/officeDocument/2006/relationships/slide" Target="/ppt/slides/slide6.xml" Id="R0ade3b533d2d4630" /><Relationship Type="http://schemas.openxmlformats.org/officeDocument/2006/relationships/slide" Target="/ppt/slides/slide7.xml" Id="Rc4b02fe107c54c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d674bfe564e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30954a87a4b2d" /><Relationship Type="http://schemas.openxmlformats.org/officeDocument/2006/relationships/theme" Target="/ppt/slideMasters/theme/theme1.xml" Id="R3f1e95ed880548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30954a87a4b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47b32199c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ceb6fe2c7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7e6651f1747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0a331465f48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402c6bef94f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0d8dd7b6142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62db654724f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RINGERIKSNETT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RINGERIKSNETT AS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409 548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−1 612 026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24 139 765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24 403 529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NÆSS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976 895 924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