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6b15b4f13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5491f0a084c95"/>
  </p:sldMasterIdLst>
  <p:sldIdLst>
    <p:sldId xmlns:r="http://schemas.openxmlformats.org/officeDocument/2006/relationships" id="256" r:id="Rb2abac322ffa4cdc"/>
    <p:sldId xmlns:r="http://schemas.openxmlformats.org/officeDocument/2006/relationships" id="257" r:id="Rd64d8a6f917f431b"/>
    <p:sldId xmlns:r="http://schemas.openxmlformats.org/officeDocument/2006/relationships" id="258" r:id="R236f5223d1844dc4"/>
    <p:sldId xmlns:r="http://schemas.openxmlformats.org/officeDocument/2006/relationships" id="259" r:id="R91cc7e3052f849e8"/>
    <p:sldId xmlns:r="http://schemas.openxmlformats.org/officeDocument/2006/relationships" id="260" r:id="R27b1584eb5a6415b"/>
    <p:sldId xmlns:r="http://schemas.openxmlformats.org/officeDocument/2006/relationships" id="261" r:id="R0a7b3004554946c0"/>
    <p:sldId xmlns:r="http://schemas.openxmlformats.org/officeDocument/2006/relationships" id="262" r:id="Reabfcf395574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5491f0a084c95" /><Relationship Type="http://schemas.openxmlformats.org/officeDocument/2006/relationships/slide" Target="/ppt/slides/slide1.xml" Id="Rb2abac322ffa4cdc" /><Relationship Type="http://schemas.openxmlformats.org/officeDocument/2006/relationships/slide" Target="/ppt/slides/slide2.xml" Id="Rd64d8a6f917f431b" /><Relationship Type="http://schemas.openxmlformats.org/officeDocument/2006/relationships/slide" Target="/ppt/slides/slide3.xml" Id="R236f5223d1844dc4" /><Relationship Type="http://schemas.openxmlformats.org/officeDocument/2006/relationships/slide" Target="/ppt/slides/slide4.xml" Id="R91cc7e3052f849e8" /><Relationship Type="http://schemas.openxmlformats.org/officeDocument/2006/relationships/slide" Target="/ppt/slides/slide5.xml" Id="R27b1584eb5a6415b" /><Relationship Type="http://schemas.openxmlformats.org/officeDocument/2006/relationships/slide" Target="/ppt/slides/slide6.xml" Id="R0a7b3004554946c0" /><Relationship Type="http://schemas.openxmlformats.org/officeDocument/2006/relationships/slide" Target="/ppt/slides/slide7.xml" Id="Reabfcf395574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8a186dabd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3c6c0e98f4d4c" /><Relationship Type="http://schemas.openxmlformats.org/officeDocument/2006/relationships/theme" Target="/ppt/slideMasters/theme/theme1.xml" Id="R2fe8619229d6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3c6c0e98f4d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31fe1ab9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a0b8fb75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aad83afe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4fce2c36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3e3480936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52d3b6d9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942c1f4f146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E.T.DISTRIBUSJON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E.T.DISTRIBUSJON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E.T.DISTRIBUSJON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E.T.DISTRIBUSJON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E.T.DISTRIBUSJON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E.T.DISTRIBUSJON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16 778 761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11 451 215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E.T.DISTRIBUSJON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E.T.DISTRIBUSJON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17 13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976 914 058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E.T.DISTRIBUSJON AS</a:t>
            </a:r>
          </a:p>
        </p:txBody>
      </p:sp>
    </p:spTree>
  </p:cSld>
  <p:clrMapOvr>
    <a:masterClrMapping xmlns:a="http://schemas.openxmlformats.org/drawingml/2006/main"/>
  </p:clrMapOvr>
</p:sld>
</file>