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8acf6c680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94c5dae60459f"/>
  </p:sldMasterIdLst>
  <p:sldIdLst>
    <p:sldId xmlns:r="http://schemas.openxmlformats.org/officeDocument/2006/relationships" id="256" r:id="R0d13a46a20b04d7f"/>
    <p:sldId xmlns:r="http://schemas.openxmlformats.org/officeDocument/2006/relationships" id="257" r:id="R91807274d8bb401b"/>
    <p:sldId xmlns:r="http://schemas.openxmlformats.org/officeDocument/2006/relationships" id="258" r:id="R7cf8d1252c37409b"/>
    <p:sldId xmlns:r="http://schemas.openxmlformats.org/officeDocument/2006/relationships" id="259" r:id="R48489ce77dd5469b"/>
    <p:sldId xmlns:r="http://schemas.openxmlformats.org/officeDocument/2006/relationships" id="260" r:id="R3db5ba3392664d73"/>
    <p:sldId xmlns:r="http://schemas.openxmlformats.org/officeDocument/2006/relationships" id="261" r:id="R4f7b08b323aa44f4"/>
    <p:sldId xmlns:r="http://schemas.openxmlformats.org/officeDocument/2006/relationships" id="262" r:id="Rd353ae0c4f56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94c5dae60459f" /><Relationship Type="http://schemas.openxmlformats.org/officeDocument/2006/relationships/slide" Target="/ppt/slides/slide1.xml" Id="R0d13a46a20b04d7f" /><Relationship Type="http://schemas.openxmlformats.org/officeDocument/2006/relationships/slide" Target="/ppt/slides/slide2.xml" Id="R91807274d8bb401b" /><Relationship Type="http://schemas.openxmlformats.org/officeDocument/2006/relationships/slide" Target="/ppt/slides/slide3.xml" Id="R7cf8d1252c37409b" /><Relationship Type="http://schemas.openxmlformats.org/officeDocument/2006/relationships/slide" Target="/ppt/slides/slide4.xml" Id="R48489ce77dd5469b" /><Relationship Type="http://schemas.openxmlformats.org/officeDocument/2006/relationships/slide" Target="/ppt/slides/slide5.xml" Id="R3db5ba3392664d73" /><Relationship Type="http://schemas.openxmlformats.org/officeDocument/2006/relationships/slide" Target="/ppt/slides/slide6.xml" Id="R4f7b08b323aa44f4" /><Relationship Type="http://schemas.openxmlformats.org/officeDocument/2006/relationships/slide" Target="/ppt/slides/slide7.xml" Id="Rd353ae0c4f56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447b5db85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d474f7394d9b" /><Relationship Type="http://schemas.openxmlformats.org/officeDocument/2006/relationships/theme" Target="/ppt/slideMasters/theme/theme1.xml" Id="Ree76e8616324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8d474f739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d78f6d6b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b124dfcd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b9969edc3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770d48ea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649728a12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56ae7478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cff0b4e7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SAGATUN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SAGATUN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BRUDVIK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27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976 927 427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