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2a0162d9145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6b583d24304e67"/>
  </p:sldMasterIdLst>
  <p:sldIdLst>
    <p:sldId xmlns:r="http://schemas.openxmlformats.org/officeDocument/2006/relationships" id="256" r:id="R4fbb5761e7a4458d"/>
    <p:sldId xmlns:r="http://schemas.openxmlformats.org/officeDocument/2006/relationships" id="257" r:id="R05599b0dc36b4f50"/>
    <p:sldId xmlns:r="http://schemas.openxmlformats.org/officeDocument/2006/relationships" id="258" r:id="R1230f6eaea864806"/>
    <p:sldId xmlns:r="http://schemas.openxmlformats.org/officeDocument/2006/relationships" id="259" r:id="R2e243c68ff494268"/>
    <p:sldId xmlns:r="http://schemas.openxmlformats.org/officeDocument/2006/relationships" id="260" r:id="R8e04c2da1f0e42c8"/>
    <p:sldId xmlns:r="http://schemas.openxmlformats.org/officeDocument/2006/relationships" id="261" r:id="R8260badf7af24f62"/>
    <p:sldId xmlns:r="http://schemas.openxmlformats.org/officeDocument/2006/relationships" id="262" r:id="Red877f181e28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b583d24304e67" /><Relationship Type="http://schemas.openxmlformats.org/officeDocument/2006/relationships/slide" Target="/ppt/slides/slide1.xml" Id="R4fbb5761e7a4458d" /><Relationship Type="http://schemas.openxmlformats.org/officeDocument/2006/relationships/slide" Target="/ppt/slides/slide2.xml" Id="R05599b0dc36b4f50" /><Relationship Type="http://schemas.openxmlformats.org/officeDocument/2006/relationships/slide" Target="/ppt/slides/slide3.xml" Id="R1230f6eaea864806" /><Relationship Type="http://schemas.openxmlformats.org/officeDocument/2006/relationships/slide" Target="/ppt/slides/slide4.xml" Id="R2e243c68ff494268" /><Relationship Type="http://schemas.openxmlformats.org/officeDocument/2006/relationships/slide" Target="/ppt/slides/slide5.xml" Id="R8e04c2da1f0e42c8" /><Relationship Type="http://schemas.openxmlformats.org/officeDocument/2006/relationships/slide" Target="/ppt/slides/slide6.xml" Id="R8260badf7af24f62" /><Relationship Type="http://schemas.openxmlformats.org/officeDocument/2006/relationships/slide" Target="/ppt/slides/slide7.xml" Id="Red877f181e28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5defa54d2048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cee1e882b42cf" /><Relationship Type="http://schemas.openxmlformats.org/officeDocument/2006/relationships/theme" Target="/ppt/slideMasters/theme/theme1.xml" Id="Re978e7b11d29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acee1e882b42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480abc4f3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8b8df7e47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48b8056144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fc6fb446c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f80b9535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0d9b706e946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43e01057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LØVLI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−887 246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31 184 021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31 462 168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LIEN ENDRESTØL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 LIEN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Rådmann Halmrasts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70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976 933 419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LØVLI AS</a:t>
            </a:r>
          </a:p>
        </p:txBody>
      </p:sp>
    </p:spTree>
  </p:cSld>
  <p:clrMapOvr>
    <a:masterClrMapping xmlns:a="http://schemas.openxmlformats.org/drawingml/2006/main"/>
  </p:clrMapOvr>
</p:sld>
</file>