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b850cd29d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98ad1627a4476"/>
  </p:sldMasterIdLst>
  <p:sldIdLst>
    <p:sldId xmlns:r="http://schemas.openxmlformats.org/officeDocument/2006/relationships" id="256" r:id="Rb8b26660aed94039"/>
    <p:sldId xmlns:r="http://schemas.openxmlformats.org/officeDocument/2006/relationships" id="257" r:id="Rbb78610ee09f44ba"/>
    <p:sldId xmlns:r="http://schemas.openxmlformats.org/officeDocument/2006/relationships" id="258" r:id="Rdc621ddcf34c4ceb"/>
    <p:sldId xmlns:r="http://schemas.openxmlformats.org/officeDocument/2006/relationships" id="259" r:id="Rb44b3542f98c43eb"/>
    <p:sldId xmlns:r="http://schemas.openxmlformats.org/officeDocument/2006/relationships" id="260" r:id="R70bb2d4948584516"/>
    <p:sldId xmlns:r="http://schemas.openxmlformats.org/officeDocument/2006/relationships" id="261" r:id="Rf233c24612e64d43"/>
    <p:sldId xmlns:r="http://schemas.openxmlformats.org/officeDocument/2006/relationships" id="262" r:id="R98f043e8f99b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98ad1627a4476" /><Relationship Type="http://schemas.openxmlformats.org/officeDocument/2006/relationships/slide" Target="/ppt/slides/slide1.xml" Id="Rb8b26660aed94039" /><Relationship Type="http://schemas.openxmlformats.org/officeDocument/2006/relationships/slide" Target="/ppt/slides/slide2.xml" Id="Rbb78610ee09f44ba" /><Relationship Type="http://schemas.openxmlformats.org/officeDocument/2006/relationships/slide" Target="/ppt/slides/slide3.xml" Id="Rdc621ddcf34c4ceb" /><Relationship Type="http://schemas.openxmlformats.org/officeDocument/2006/relationships/slide" Target="/ppt/slides/slide4.xml" Id="Rb44b3542f98c43eb" /><Relationship Type="http://schemas.openxmlformats.org/officeDocument/2006/relationships/slide" Target="/ppt/slides/slide5.xml" Id="R70bb2d4948584516" /><Relationship Type="http://schemas.openxmlformats.org/officeDocument/2006/relationships/slide" Target="/ppt/slides/slide6.xml" Id="Rf233c24612e64d43" /><Relationship Type="http://schemas.openxmlformats.org/officeDocument/2006/relationships/slide" Target="/ppt/slides/slide7.xml" Id="R98f043e8f99b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f70af487d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81f179c54344" /><Relationship Type="http://schemas.openxmlformats.org/officeDocument/2006/relationships/theme" Target="/ppt/slideMasters/theme/theme1.xml" Id="R05056d97af31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c81f179c5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1f354f23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c4310eac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21b53646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1f7e76f2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57e067a0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76b1f4fd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914c3c3c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HARALD KALLUM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UNDIS HELENE KALLUM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KALLUM VØRNER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KALLUM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KALLUM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976 936 973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 AS</a:t>
            </a:r>
          </a:p>
        </p:txBody>
      </p:sp>
    </p:spTree>
  </p:cSld>
  <p:clrMapOvr>
    <a:masterClrMapping xmlns:a="http://schemas.openxmlformats.org/drawingml/2006/main"/>
  </p:clrMapOvr>
</p:sld>
</file>