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707d299f4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2c6d5c4914b48"/>
  </p:sldMasterIdLst>
  <p:sldIdLst>
    <p:sldId xmlns:r="http://schemas.openxmlformats.org/officeDocument/2006/relationships" id="256" r:id="R38d5e7181b4746d9"/>
    <p:sldId xmlns:r="http://schemas.openxmlformats.org/officeDocument/2006/relationships" id="257" r:id="R7896420f860b4753"/>
    <p:sldId xmlns:r="http://schemas.openxmlformats.org/officeDocument/2006/relationships" id="258" r:id="R95f2073b7f4a4cf4"/>
    <p:sldId xmlns:r="http://schemas.openxmlformats.org/officeDocument/2006/relationships" id="259" r:id="R3f10f36c213e4517"/>
    <p:sldId xmlns:r="http://schemas.openxmlformats.org/officeDocument/2006/relationships" id="260" r:id="Rb79c20cc42394453"/>
    <p:sldId xmlns:r="http://schemas.openxmlformats.org/officeDocument/2006/relationships" id="261" r:id="R5e2ac5e7d19f4e38"/>
    <p:sldId xmlns:r="http://schemas.openxmlformats.org/officeDocument/2006/relationships" id="262" r:id="R07c4bb1f74a6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2c6d5c4914b48" /><Relationship Type="http://schemas.openxmlformats.org/officeDocument/2006/relationships/slide" Target="/ppt/slides/slide1.xml" Id="R38d5e7181b4746d9" /><Relationship Type="http://schemas.openxmlformats.org/officeDocument/2006/relationships/slide" Target="/ppt/slides/slide2.xml" Id="R7896420f860b4753" /><Relationship Type="http://schemas.openxmlformats.org/officeDocument/2006/relationships/slide" Target="/ppt/slides/slide3.xml" Id="R95f2073b7f4a4cf4" /><Relationship Type="http://schemas.openxmlformats.org/officeDocument/2006/relationships/slide" Target="/ppt/slides/slide4.xml" Id="R3f10f36c213e4517" /><Relationship Type="http://schemas.openxmlformats.org/officeDocument/2006/relationships/slide" Target="/ppt/slides/slide5.xml" Id="Rb79c20cc42394453" /><Relationship Type="http://schemas.openxmlformats.org/officeDocument/2006/relationships/slide" Target="/ppt/slides/slide6.xml" Id="R5e2ac5e7d19f4e38" /><Relationship Type="http://schemas.openxmlformats.org/officeDocument/2006/relationships/slide" Target="/ppt/slides/slide7.xml" Id="R07c4bb1f74a6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ad88341cd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8334d3e94fe1" /><Relationship Type="http://schemas.openxmlformats.org/officeDocument/2006/relationships/theme" Target="/ppt/slideMasters/theme/theme1.xml" Id="Rd95a09efa295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48334d3e9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30274322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2ce9eb0f6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115d1e95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dc8b1feb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743b9c0b8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3eef688b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3e6d6a9c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CAPESE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22 947 503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24 682 278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REINERT STORDRANGE  –  89,8 %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BANG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BANG STORDRANGE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BANG STORDRANGE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BANG STORDRANGE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Vesthellinga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95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976 950 151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