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565ab68f454d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8d4009bb0b42b7"/>
  </p:sldMasterIdLst>
  <p:sldIdLst>
    <p:sldId xmlns:r="http://schemas.openxmlformats.org/officeDocument/2006/relationships" id="256" r:id="R0e28ad1aafe24fb7"/>
    <p:sldId xmlns:r="http://schemas.openxmlformats.org/officeDocument/2006/relationships" id="257" r:id="R947a2689a45348b4"/>
    <p:sldId xmlns:r="http://schemas.openxmlformats.org/officeDocument/2006/relationships" id="258" r:id="R3394f79094a041ad"/>
    <p:sldId xmlns:r="http://schemas.openxmlformats.org/officeDocument/2006/relationships" id="259" r:id="Ra1a8c3e46a2d4da0"/>
    <p:sldId xmlns:r="http://schemas.openxmlformats.org/officeDocument/2006/relationships" id="260" r:id="Recc8670499204b4d"/>
    <p:sldId xmlns:r="http://schemas.openxmlformats.org/officeDocument/2006/relationships" id="261" r:id="R808182cec8a44d72"/>
    <p:sldId xmlns:r="http://schemas.openxmlformats.org/officeDocument/2006/relationships" id="262" r:id="R484809a382254a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8d4009bb0b42b7" /><Relationship Type="http://schemas.openxmlformats.org/officeDocument/2006/relationships/slide" Target="/ppt/slides/slide1.xml" Id="R0e28ad1aafe24fb7" /><Relationship Type="http://schemas.openxmlformats.org/officeDocument/2006/relationships/slide" Target="/ppt/slides/slide2.xml" Id="R947a2689a45348b4" /><Relationship Type="http://schemas.openxmlformats.org/officeDocument/2006/relationships/slide" Target="/ppt/slides/slide3.xml" Id="R3394f79094a041ad" /><Relationship Type="http://schemas.openxmlformats.org/officeDocument/2006/relationships/slide" Target="/ppt/slides/slide4.xml" Id="Ra1a8c3e46a2d4da0" /><Relationship Type="http://schemas.openxmlformats.org/officeDocument/2006/relationships/slide" Target="/ppt/slides/slide5.xml" Id="Recc8670499204b4d" /><Relationship Type="http://schemas.openxmlformats.org/officeDocument/2006/relationships/slide" Target="/ppt/slides/slide6.xml" Id="R808182cec8a44d72" /><Relationship Type="http://schemas.openxmlformats.org/officeDocument/2006/relationships/slide" Target="/ppt/slides/slide7.xml" Id="R484809a382254a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0c440cf4aa48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d7b741185944df" /><Relationship Type="http://schemas.openxmlformats.org/officeDocument/2006/relationships/theme" Target="/ppt/slideMasters/theme/theme1.xml" Id="R2dce33ae566f4c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d7b741185944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be86b6df7043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e5f3cf025a4c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db6644eb9440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798ca431ea4e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9deb63222d48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2d2a6d23245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bd99d618c148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TELENOR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TELENOR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TELENOR NORGE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TELENOR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TELENOR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TELENOR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27 153 000 000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5 954 000 000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4 845 000 000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5 542 000 000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30 808 000 000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TELENOR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TELENOR NETWORKS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TELENOR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Snarøyveien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1360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81 07 70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976 967 631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TELENOR NORGE AS</a:t>
            </a:r>
          </a:p>
        </p:txBody>
      </p:sp>
    </p:spTree>
  </p:cSld>
  <p:clrMapOvr>
    <a:masterClrMapping xmlns:a="http://schemas.openxmlformats.org/drawingml/2006/main"/>
  </p:clrMapOvr>
</p:sld>
</file>