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64e067ad3d40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430ebe6ab44ced"/>
  </p:sldMasterIdLst>
  <p:sldIdLst>
    <p:sldId xmlns:r="http://schemas.openxmlformats.org/officeDocument/2006/relationships" id="256" r:id="R08a50e661dc64dbe"/>
    <p:sldId xmlns:r="http://schemas.openxmlformats.org/officeDocument/2006/relationships" id="257" r:id="R24f77e126db74c08"/>
    <p:sldId xmlns:r="http://schemas.openxmlformats.org/officeDocument/2006/relationships" id="258" r:id="R4616ba4989c74764"/>
    <p:sldId xmlns:r="http://schemas.openxmlformats.org/officeDocument/2006/relationships" id="259" r:id="R5ef5cc92ebae4d36"/>
    <p:sldId xmlns:r="http://schemas.openxmlformats.org/officeDocument/2006/relationships" id="260" r:id="R48ceb71b332d4b41"/>
    <p:sldId xmlns:r="http://schemas.openxmlformats.org/officeDocument/2006/relationships" id="261" r:id="Rb88ea3323dcc43bc"/>
    <p:sldId xmlns:r="http://schemas.openxmlformats.org/officeDocument/2006/relationships" id="262" r:id="R5b3cc1b13f1a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30ebe6ab44ced" /><Relationship Type="http://schemas.openxmlformats.org/officeDocument/2006/relationships/slide" Target="/ppt/slides/slide1.xml" Id="R08a50e661dc64dbe" /><Relationship Type="http://schemas.openxmlformats.org/officeDocument/2006/relationships/slide" Target="/ppt/slides/slide2.xml" Id="R24f77e126db74c08" /><Relationship Type="http://schemas.openxmlformats.org/officeDocument/2006/relationships/slide" Target="/ppt/slides/slide3.xml" Id="R4616ba4989c74764" /><Relationship Type="http://schemas.openxmlformats.org/officeDocument/2006/relationships/slide" Target="/ppt/slides/slide4.xml" Id="R5ef5cc92ebae4d36" /><Relationship Type="http://schemas.openxmlformats.org/officeDocument/2006/relationships/slide" Target="/ppt/slides/slide5.xml" Id="R48ceb71b332d4b41" /><Relationship Type="http://schemas.openxmlformats.org/officeDocument/2006/relationships/slide" Target="/ppt/slides/slide6.xml" Id="Rb88ea3323dcc43bc" /><Relationship Type="http://schemas.openxmlformats.org/officeDocument/2006/relationships/slide" Target="/ppt/slides/slide7.xml" Id="R5b3cc1b13f1a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7945bec69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c985c3dc04166" /><Relationship Type="http://schemas.openxmlformats.org/officeDocument/2006/relationships/theme" Target="/ppt/slideMasters/theme/theme1.xml" Id="Rda1706408be1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c985c3dc0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46054893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39e8dc65b47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44a32661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09490fdf6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0732b638d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734d2693243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dd8462a5442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DØRER OG VINDUER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DØRER OG VINDUER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100 898 971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−5 514 486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−6 426 441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32 692 762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STORENG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SIGURD HANSEN KJENSETH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62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ordre.roros@roros-bruk.no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976 982 576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DØRER OG VINDUER AS</a:t>
            </a:r>
          </a:p>
        </p:txBody>
      </p:sp>
    </p:spTree>
  </p:cSld>
  <p:clrMapOvr>
    <a:masterClrMapping xmlns:a="http://schemas.openxmlformats.org/drawingml/2006/main"/>
  </p:clrMapOvr>
</p:sld>
</file>