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1fb4954fad4d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711334bb74508"/>
  </p:sldMasterIdLst>
  <p:sldIdLst>
    <p:sldId xmlns:r="http://schemas.openxmlformats.org/officeDocument/2006/relationships" id="256" r:id="R80e5d0833e934009"/>
    <p:sldId xmlns:r="http://schemas.openxmlformats.org/officeDocument/2006/relationships" id="257" r:id="R3b57b76120894e44"/>
    <p:sldId xmlns:r="http://schemas.openxmlformats.org/officeDocument/2006/relationships" id="258" r:id="R0da17c979132427c"/>
    <p:sldId xmlns:r="http://schemas.openxmlformats.org/officeDocument/2006/relationships" id="259" r:id="R87e84b0c4bf84174"/>
    <p:sldId xmlns:r="http://schemas.openxmlformats.org/officeDocument/2006/relationships" id="260" r:id="R03508439188d4f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711334bb74508" /><Relationship Type="http://schemas.openxmlformats.org/officeDocument/2006/relationships/slide" Target="/ppt/slides/slide1.xml" Id="R80e5d0833e934009" /><Relationship Type="http://schemas.openxmlformats.org/officeDocument/2006/relationships/slide" Target="/ppt/slides/slide2.xml" Id="R3b57b76120894e44" /><Relationship Type="http://schemas.openxmlformats.org/officeDocument/2006/relationships/slide" Target="/ppt/slides/slide3.xml" Id="R0da17c979132427c" /><Relationship Type="http://schemas.openxmlformats.org/officeDocument/2006/relationships/slide" Target="/ppt/slides/slide4.xml" Id="R87e84b0c4bf84174" /><Relationship Type="http://schemas.openxmlformats.org/officeDocument/2006/relationships/slide" Target="/ppt/slides/slide5.xml" Id="R03508439188d4f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bca5fa5634b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d1de1d67545f4" /><Relationship Type="http://schemas.openxmlformats.org/officeDocument/2006/relationships/theme" Target="/ppt/slideMasters/theme/theme1.xml" Id="Rcca00b28a3aa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6d1de1d675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67ce7a0a7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051089d544b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9016bc3c0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27f27943a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8b45676a8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