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7eef5c1ba49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22cbb312774b3d"/>
  </p:sldMasterIdLst>
  <p:sldIdLst>
    <p:sldId xmlns:r="http://schemas.openxmlformats.org/officeDocument/2006/relationships" id="256" r:id="R19b89289bab84a2a"/>
    <p:sldId xmlns:r="http://schemas.openxmlformats.org/officeDocument/2006/relationships" id="257" r:id="R23f00636c4b2492c"/>
    <p:sldId xmlns:r="http://schemas.openxmlformats.org/officeDocument/2006/relationships" id="258" r:id="R94f0b18f297f4d92"/>
    <p:sldId xmlns:r="http://schemas.openxmlformats.org/officeDocument/2006/relationships" id="259" r:id="R91134766362f4af3"/>
    <p:sldId xmlns:r="http://schemas.openxmlformats.org/officeDocument/2006/relationships" id="260" r:id="R7d97b70a46714c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2cbb312774b3d" /><Relationship Type="http://schemas.openxmlformats.org/officeDocument/2006/relationships/slide" Target="/ppt/slides/slide1.xml" Id="R19b89289bab84a2a" /><Relationship Type="http://schemas.openxmlformats.org/officeDocument/2006/relationships/slide" Target="/ppt/slides/slide2.xml" Id="R23f00636c4b2492c" /><Relationship Type="http://schemas.openxmlformats.org/officeDocument/2006/relationships/slide" Target="/ppt/slides/slide3.xml" Id="R94f0b18f297f4d92" /><Relationship Type="http://schemas.openxmlformats.org/officeDocument/2006/relationships/slide" Target="/ppt/slides/slide4.xml" Id="R91134766362f4af3" /><Relationship Type="http://schemas.openxmlformats.org/officeDocument/2006/relationships/slide" Target="/ppt/slides/slide5.xml" Id="R7d97b70a46714c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054deee97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56403d03b4b1d" /><Relationship Type="http://schemas.openxmlformats.org/officeDocument/2006/relationships/theme" Target="/ppt/slideMasters/theme/theme1.xml" Id="Re53381cb603d4a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56403d03b4b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3e34b2e1e45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410f0f33d49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4f2bab65a49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b9be6de4340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98611570149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KIRKELIGE FELLESRÅD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00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