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c30174e0a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bd14291064fb2"/>
  </p:sldMasterIdLst>
  <p:sldIdLst>
    <p:sldId xmlns:r="http://schemas.openxmlformats.org/officeDocument/2006/relationships" id="256" r:id="Rffb6f18457854474"/>
    <p:sldId xmlns:r="http://schemas.openxmlformats.org/officeDocument/2006/relationships" id="257" r:id="R1cb304d7fe9d4677"/>
    <p:sldId xmlns:r="http://schemas.openxmlformats.org/officeDocument/2006/relationships" id="258" r:id="Ra34300155bb949dd"/>
    <p:sldId xmlns:r="http://schemas.openxmlformats.org/officeDocument/2006/relationships" id="259" r:id="R9b657f384f7d48de"/>
    <p:sldId xmlns:r="http://schemas.openxmlformats.org/officeDocument/2006/relationships" id="260" r:id="R5abfef740129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bd14291064fb2" /><Relationship Type="http://schemas.openxmlformats.org/officeDocument/2006/relationships/slide" Target="/ppt/slides/slide1.xml" Id="Rffb6f18457854474" /><Relationship Type="http://schemas.openxmlformats.org/officeDocument/2006/relationships/slide" Target="/ppt/slides/slide2.xml" Id="R1cb304d7fe9d4677" /><Relationship Type="http://schemas.openxmlformats.org/officeDocument/2006/relationships/slide" Target="/ppt/slides/slide3.xml" Id="Ra34300155bb949dd" /><Relationship Type="http://schemas.openxmlformats.org/officeDocument/2006/relationships/slide" Target="/ppt/slides/slide4.xml" Id="R9b657f384f7d48de" /><Relationship Type="http://schemas.openxmlformats.org/officeDocument/2006/relationships/slide" Target="/ppt/slides/slide5.xml" Id="R5abfef740129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b33b6705e47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734bd17a4298" /><Relationship Type="http://schemas.openxmlformats.org/officeDocument/2006/relationships/theme" Target="/ppt/slideMasters/theme/theme1.xml" Id="R24fe341b7d30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5734bd17a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983fff0c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03fe36e1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15bc2a89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9c5a887c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0310416b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BÆRUM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BÆRUM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50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kari@baerum.kirken.no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www.baerum.kirken.no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BÆRUM</a:t>
            </a:r>
          </a:p>
        </p:txBody>
      </p:sp>
    </p:spTree>
  </p:cSld>
  <p:clrMapOvr>
    <a:masterClrMapping xmlns:a="http://schemas.openxmlformats.org/drawingml/2006/main"/>
  </p:clrMapOvr>
</p:sld>
</file>