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cf75446390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bae8997b4442d7"/>
  </p:sldMasterIdLst>
  <p:sldIdLst>
    <p:sldId xmlns:r="http://schemas.openxmlformats.org/officeDocument/2006/relationships" id="256" r:id="R22f5b6e5b7164516"/>
    <p:sldId xmlns:r="http://schemas.openxmlformats.org/officeDocument/2006/relationships" id="257" r:id="R54fcae08aa4a467a"/>
    <p:sldId xmlns:r="http://schemas.openxmlformats.org/officeDocument/2006/relationships" id="258" r:id="R088c2322296b4d25"/>
    <p:sldId xmlns:r="http://schemas.openxmlformats.org/officeDocument/2006/relationships" id="259" r:id="Re3b3aec9fafb4b5a"/>
    <p:sldId xmlns:r="http://schemas.openxmlformats.org/officeDocument/2006/relationships" id="260" r:id="R6e90168b980a43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ae8997b4442d7" /><Relationship Type="http://schemas.openxmlformats.org/officeDocument/2006/relationships/slide" Target="/ppt/slides/slide1.xml" Id="R22f5b6e5b7164516" /><Relationship Type="http://schemas.openxmlformats.org/officeDocument/2006/relationships/slide" Target="/ppt/slides/slide2.xml" Id="R54fcae08aa4a467a" /><Relationship Type="http://schemas.openxmlformats.org/officeDocument/2006/relationships/slide" Target="/ppt/slides/slide3.xml" Id="R088c2322296b4d25" /><Relationship Type="http://schemas.openxmlformats.org/officeDocument/2006/relationships/slide" Target="/ppt/slides/slide4.xml" Id="Re3b3aec9fafb4b5a" /><Relationship Type="http://schemas.openxmlformats.org/officeDocument/2006/relationships/slide" Target="/ppt/slides/slide5.xml" Id="R6e90168b980a43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43122b93d42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fc543d5741f3" /><Relationship Type="http://schemas.openxmlformats.org/officeDocument/2006/relationships/theme" Target="/ppt/slideMasters/theme/theme1.xml" Id="Rbe676d20ad1c4a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4fc543d57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d2530d187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a52dd8332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7fecb3e884e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6ed1d9ab9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953be291f40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