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218d42e8cc49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456aee6c1241c0"/>
  </p:sldMasterIdLst>
  <p:sldIdLst>
    <p:sldId xmlns:r="http://schemas.openxmlformats.org/officeDocument/2006/relationships" id="256" r:id="Rcc26194e19e2417b"/>
    <p:sldId xmlns:r="http://schemas.openxmlformats.org/officeDocument/2006/relationships" id="257" r:id="R7902554f332c4d7e"/>
    <p:sldId xmlns:r="http://schemas.openxmlformats.org/officeDocument/2006/relationships" id="258" r:id="Rff68291475634416"/>
    <p:sldId xmlns:r="http://schemas.openxmlformats.org/officeDocument/2006/relationships" id="259" r:id="R73368bc8392a4de8"/>
    <p:sldId xmlns:r="http://schemas.openxmlformats.org/officeDocument/2006/relationships" id="260" r:id="Rf2a7a357002d45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456aee6c1241c0" /><Relationship Type="http://schemas.openxmlformats.org/officeDocument/2006/relationships/slide" Target="/ppt/slides/slide1.xml" Id="Rcc26194e19e2417b" /><Relationship Type="http://schemas.openxmlformats.org/officeDocument/2006/relationships/slide" Target="/ppt/slides/slide2.xml" Id="R7902554f332c4d7e" /><Relationship Type="http://schemas.openxmlformats.org/officeDocument/2006/relationships/slide" Target="/ppt/slides/slide3.xml" Id="Rff68291475634416" /><Relationship Type="http://schemas.openxmlformats.org/officeDocument/2006/relationships/slide" Target="/ppt/slides/slide4.xml" Id="R73368bc8392a4de8" /><Relationship Type="http://schemas.openxmlformats.org/officeDocument/2006/relationships/slide" Target="/ppt/slides/slide5.xml" Id="Rf2a7a357002d45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134166523640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63817f7a64ed2" /><Relationship Type="http://schemas.openxmlformats.org/officeDocument/2006/relationships/theme" Target="/ppt/slideMasters/theme/theme1.xml" Id="R1da59a39add744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563817f7a64e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75029739642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3265dced44a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f5a66f9c44f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8b82295234e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17c61d82b47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KIRKELIG FELLESRÅD I OSLO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OSLO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KIRKELIG FELLESRÅD I OSLO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OSLO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OSLO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OSLO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Akersbakken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62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post.kfio.oslo@kirken.no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oslo.kirken.no/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976 987 608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OSLO</a:t>
            </a:r>
          </a:p>
        </p:txBody>
      </p:sp>
    </p:spTree>
  </p:cSld>
  <p:clrMapOvr>
    <a:masterClrMapping xmlns:a="http://schemas.openxmlformats.org/drawingml/2006/main"/>
  </p:clrMapOvr>
</p:sld>
</file>