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a72b009fea48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6333ab9f334106"/>
  </p:sldMasterIdLst>
  <p:sldIdLst>
    <p:sldId xmlns:r="http://schemas.openxmlformats.org/officeDocument/2006/relationships" id="256" r:id="Rffd32a7aa6d24eac"/>
    <p:sldId xmlns:r="http://schemas.openxmlformats.org/officeDocument/2006/relationships" id="257" r:id="Raccfa855b3414075"/>
    <p:sldId xmlns:r="http://schemas.openxmlformats.org/officeDocument/2006/relationships" id="258" r:id="Re09c44feeb5e4a74"/>
    <p:sldId xmlns:r="http://schemas.openxmlformats.org/officeDocument/2006/relationships" id="259" r:id="R806ba9de54714983"/>
    <p:sldId xmlns:r="http://schemas.openxmlformats.org/officeDocument/2006/relationships" id="260" r:id="R666e244caf3141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333ab9f334106" /><Relationship Type="http://schemas.openxmlformats.org/officeDocument/2006/relationships/slide" Target="/ppt/slides/slide1.xml" Id="Rffd32a7aa6d24eac" /><Relationship Type="http://schemas.openxmlformats.org/officeDocument/2006/relationships/slide" Target="/ppt/slides/slide2.xml" Id="Raccfa855b3414075" /><Relationship Type="http://schemas.openxmlformats.org/officeDocument/2006/relationships/slide" Target="/ppt/slides/slide3.xml" Id="Re09c44feeb5e4a74" /><Relationship Type="http://schemas.openxmlformats.org/officeDocument/2006/relationships/slide" Target="/ppt/slides/slide4.xml" Id="R806ba9de54714983" /><Relationship Type="http://schemas.openxmlformats.org/officeDocument/2006/relationships/slide" Target="/ppt/slides/slide5.xml" Id="R666e244caf3141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06a2da47e48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9707dbbf24c77" /><Relationship Type="http://schemas.openxmlformats.org/officeDocument/2006/relationships/theme" Target="/ppt/slideMasters/theme/theme1.xml" Id="Radf31dd7ea8c47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69707dbbf2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dfce56309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590f1314d44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a28e31e245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72541d95a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7df3f2ed24e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