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4093f16f96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a644dd2af4cea"/>
  </p:sldMasterIdLst>
  <p:sldIdLst>
    <p:sldId xmlns:r="http://schemas.openxmlformats.org/officeDocument/2006/relationships" id="256" r:id="R64ae75067d92408e"/>
    <p:sldId xmlns:r="http://schemas.openxmlformats.org/officeDocument/2006/relationships" id="257" r:id="Rf82b320d6ad849d7"/>
    <p:sldId xmlns:r="http://schemas.openxmlformats.org/officeDocument/2006/relationships" id="258" r:id="R6c366fd3342f496b"/>
    <p:sldId xmlns:r="http://schemas.openxmlformats.org/officeDocument/2006/relationships" id="259" r:id="Rde8d9a7ccec3456e"/>
    <p:sldId xmlns:r="http://schemas.openxmlformats.org/officeDocument/2006/relationships" id="260" r:id="Rda846877cc97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a644dd2af4cea" /><Relationship Type="http://schemas.openxmlformats.org/officeDocument/2006/relationships/slide" Target="/ppt/slides/slide1.xml" Id="R64ae75067d92408e" /><Relationship Type="http://schemas.openxmlformats.org/officeDocument/2006/relationships/slide" Target="/ppt/slides/slide2.xml" Id="Rf82b320d6ad849d7" /><Relationship Type="http://schemas.openxmlformats.org/officeDocument/2006/relationships/slide" Target="/ppt/slides/slide3.xml" Id="R6c366fd3342f496b" /><Relationship Type="http://schemas.openxmlformats.org/officeDocument/2006/relationships/slide" Target="/ppt/slides/slide4.xml" Id="Rde8d9a7ccec3456e" /><Relationship Type="http://schemas.openxmlformats.org/officeDocument/2006/relationships/slide" Target="/ppt/slides/slide5.xml" Id="Rda846877cc97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227ae6b90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b923c7814fb6" /><Relationship Type="http://schemas.openxmlformats.org/officeDocument/2006/relationships/theme" Target="/ppt/slideMasters/theme/theme1.xml" Id="Ra3fd3d2ff8f3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7b923c781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4a320d8ad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0cb3b2dfe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184510631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1a6d9f9dd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92cee516d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RENDALEN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RENDALEN KIRKELIGE FELLESRÅD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2484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kirkevergen@rendalen.kirkene.net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www.rendalen.kirkene.net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976 988 337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KIRKELIGE FELLESRÅD</a:t>
            </a:r>
          </a:p>
        </p:txBody>
      </p:sp>
    </p:spTree>
  </p:cSld>
  <p:clrMapOvr>
    <a:masterClrMapping xmlns:a="http://schemas.openxmlformats.org/drawingml/2006/main"/>
  </p:clrMapOvr>
</p:sld>
</file>