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a4ea03313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1df3b91df4579"/>
  </p:sldMasterIdLst>
  <p:sldIdLst>
    <p:sldId xmlns:r="http://schemas.openxmlformats.org/officeDocument/2006/relationships" id="256" r:id="R81206f0efb70468e"/>
    <p:sldId xmlns:r="http://schemas.openxmlformats.org/officeDocument/2006/relationships" id="257" r:id="R14d9e998ff384fd4"/>
    <p:sldId xmlns:r="http://schemas.openxmlformats.org/officeDocument/2006/relationships" id="258" r:id="R891a84cd55264473"/>
    <p:sldId xmlns:r="http://schemas.openxmlformats.org/officeDocument/2006/relationships" id="259" r:id="R4f275291ab68475f"/>
    <p:sldId xmlns:r="http://schemas.openxmlformats.org/officeDocument/2006/relationships" id="260" r:id="R741e933a3ba0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1df3b91df4579" /><Relationship Type="http://schemas.openxmlformats.org/officeDocument/2006/relationships/slide" Target="/ppt/slides/slide1.xml" Id="R81206f0efb70468e" /><Relationship Type="http://schemas.openxmlformats.org/officeDocument/2006/relationships/slide" Target="/ppt/slides/slide2.xml" Id="R14d9e998ff384fd4" /><Relationship Type="http://schemas.openxmlformats.org/officeDocument/2006/relationships/slide" Target="/ppt/slides/slide3.xml" Id="R891a84cd55264473" /><Relationship Type="http://schemas.openxmlformats.org/officeDocument/2006/relationships/slide" Target="/ppt/slides/slide4.xml" Id="R4f275291ab68475f" /><Relationship Type="http://schemas.openxmlformats.org/officeDocument/2006/relationships/slide" Target="/ppt/slides/slide5.xml" Id="R741e933a3ba0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f11ddb1bb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cc6ec832d4bd1" /><Relationship Type="http://schemas.openxmlformats.org/officeDocument/2006/relationships/theme" Target="/ppt/slideMasters/theme/theme1.xml" Id="R9bda5efc6e15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cc6ec832d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8418769e945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300e05fbe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d9c7a92a49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7f3372c5b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d44bb2c52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