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772ddd186df423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67e97c2258c4644"/>
  </p:sldMasterIdLst>
  <p:sldIdLst>
    <p:sldId xmlns:r="http://schemas.openxmlformats.org/officeDocument/2006/relationships" id="256" r:id="R7793d611c1ca4f1a"/>
    <p:sldId xmlns:r="http://schemas.openxmlformats.org/officeDocument/2006/relationships" id="257" r:id="Ra8af7c65f49240fa"/>
    <p:sldId xmlns:r="http://schemas.openxmlformats.org/officeDocument/2006/relationships" id="258" r:id="Rd38ecc7af1164b97"/>
    <p:sldId xmlns:r="http://schemas.openxmlformats.org/officeDocument/2006/relationships" id="259" r:id="R85e373628f2d47d4"/>
    <p:sldId xmlns:r="http://schemas.openxmlformats.org/officeDocument/2006/relationships" id="260" r:id="R52f688c57da0487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67e97c2258c4644" /><Relationship Type="http://schemas.openxmlformats.org/officeDocument/2006/relationships/slide" Target="/ppt/slides/slide1.xml" Id="R7793d611c1ca4f1a" /><Relationship Type="http://schemas.openxmlformats.org/officeDocument/2006/relationships/slide" Target="/ppt/slides/slide2.xml" Id="Ra8af7c65f49240fa" /><Relationship Type="http://schemas.openxmlformats.org/officeDocument/2006/relationships/slide" Target="/ppt/slides/slide3.xml" Id="Rd38ecc7af1164b97" /><Relationship Type="http://schemas.openxmlformats.org/officeDocument/2006/relationships/slide" Target="/ppt/slides/slide4.xml" Id="R85e373628f2d47d4" /><Relationship Type="http://schemas.openxmlformats.org/officeDocument/2006/relationships/slide" Target="/ppt/slides/slide5.xml" Id="R52f688c57da0487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845a0b8b6ca44a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94e1fd4df0448f" /><Relationship Type="http://schemas.openxmlformats.org/officeDocument/2006/relationships/theme" Target="/ppt/slideMasters/theme/theme1.xml" Id="Rb7cbe80e92c64a3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794e1fd4df0448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951b547e1e48c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9c1787248f480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2b049f3a944a1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8da1daca9645a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6b85c180fc4af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NORE SOKN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NORE SOKN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NORE SOKN ble etablert [år] og holder til i Rødberg.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NORE SOKN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NORE SOKN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NORE SOKN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3630 Rødberg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32 74 25 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kirkekontoret@nore.kirken.no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www.nore.kirken.no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976 990 439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NORE SOKN</a:t>
            </a:r>
          </a:p>
        </p:txBody>
      </p:sp>
    </p:spTree>
  </p:cSld>
  <p:clrMapOvr>
    <a:masterClrMapping xmlns:a="http://schemas.openxmlformats.org/drawingml/2006/main"/>
  </p:clrMapOvr>
</p:sld>
</file>