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a67299f77a4c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1d62aeaf924474"/>
  </p:sldMasterIdLst>
  <p:sldIdLst>
    <p:sldId xmlns:r="http://schemas.openxmlformats.org/officeDocument/2006/relationships" id="256" r:id="R15d57f0946434ef5"/>
    <p:sldId xmlns:r="http://schemas.openxmlformats.org/officeDocument/2006/relationships" id="257" r:id="R93f2699ff9cf44dc"/>
    <p:sldId xmlns:r="http://schemas.openxmlformats.org/officeDocument/2006/relationships" id="258" r:id="R1de35cc8a67d446c"/>
    <p:sldId xmlns:r="http://schemas.openxmlformats.org/officeDocument/2006/relationships" id="259" r:id="Rbe2ffa51f69e457d"/>
    <p:sldId xmlns:r="http://schemas.openxmlformats.org/officeDocument/2006/relationships" id="260" r:id="Rfe02c1b2e9fb44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1d62aeaf924474" /><Relationship Type="http://schemas.openxmlformats.org/officeDocument/2006/relationships/slide" Target="/ppt/slides/slide1.xml" Id="R15d57f0946434ef5" /><Relationship Type="http://schemas.openxmlformats.org/officeDocument/2006/relationships/slide" Target="/ppt/slides/slide2.xml" Id="R93f2699ff9cf44dc" /><Relationship Type="http://schemas.openxmlformats.org/officeDocument/2006/relationships/slide" Target="/ppt/slides/slide3.xml" Id="R1de35cc8a67d446c" /><Relationship Type="http://schemas.openxmlformats.org/officeDocument/2006/relationships/slide" Target="/ppt/slides/slide4.xml" Id="Rbe2ffa51f69e457d" /><Relationship Type="http://schemas.openxmlformats.org/officeDocument/2006/relationships/slide" Target="/ppt/slides/slide5.xml" Id="Rfe02c1b2e9fb44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bc08077c7046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7c17789b1a4397" /><Relationship Type="http://schemas.openxmlformats.org/officeDocument/2006/relationships/theme" Target="/ppt/slideMasters/theme/theme1.xml" Id="R7d713290f2234f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7c17789b1a43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3a02ac6b5a4f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4860eea3064b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c00a2544b945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170a72bcea43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6a23f899ae45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NORE OG UVDAL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 OG UVDAL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NORE OG UVDAL KIRKELIGE FELLESRÅD ble etablert [år] og holder til i Rødberg.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 OG UVDAL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 OG UVDAL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 OG UVDAL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Sentrum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3630 Rødberg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74 25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kirkevergen@nore.kirken.no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www.nore.kirken.no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976 990 463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 OG UVDAL KIRKELIGE FELLESRÅD</a:t>
            </a:r>
          </a:p>
        </p:txBody>
      </p:sp>
    </p:spTree>
  </p:cSld>
  <p:clrMapOvr>
    <a:masterClrMapping xmlns:a="http://schemas.openxmlformats.org/drawingml/2006/main"/>
  </p:clrMapOvr>
</p:sld>
</file>